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fc2f247366b40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3191343b5b44bb"/>
  </p:sldMasterIdLst>
  <p:sldIdLst>
    <p:sldId xmlns:r="http://schemas.openxmlformats.org/officeDocument/2006/relationships" id="256" r:id="R8519c162bf1a40b1"/>
    <p:sldId xmlns:r="http://schemas.openxmlformats.org/officeDocument/2006/relationships" id="257" r:id="Rcf705553a58749f1"/>
    <p:sldId xmlns:r="http://schemas.openxmlformats.org/officeDocument/2006/relationships" id="258" r:id="Rbede51734ca341de"/>
    <p:sldId xmlns:r="http://schemas.openxmlformats.org/officeDocument/2006/relationships" id="259" r:id="Rc42e797dedbb44f4"/>
    <p:sldId xmlns:r="http://schemas.openxmlformats.org/officeDocument/2006/relationships" id="260" r:id="Rccf220a76892445c"/>
    <p:sldId xmlns:r="http://schemas.openxmlformats.org/officeDocument/2006/relationships" id="261" r:id="Rbb1136965ae64a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3191343b5b44bb" /><Relationship Type="http://schemas.openxmlformats.org/officeDocument/2006/relationships/slide" Target="/ppt/slides/slide1.xml" Id="R8519c162bf1a40b1" /><Relationship Type="http://schemas.openxmlformats.org/officeDocument/2006/relationships/slide" Target="/ppt/slides/slide2.xml" Id="Rcf705553a58749f1" /><Relationship Type="http://schemas.openxmlformats.org/officeDocument/2006/relationships/slide" Target="/ppt/slides/slide3.xml" Id="Rbede51734ca341de" /><Relationship Type="http://schemas.openxmlformats.org/officeDocument/2006/relationships/slide" Target="/ppt/slides/slide4.xml" Id="Rc42e797dedbb44f4" /><Relationship Type="http://schemas.openxmlformats.org/officeDocument/2006/relationships/slide" Target="/ppt/slides/slide5.xml" Id="Rccf220a76892445c" /><Relationship Type="http://schemas.openxmlformats.org/officeDocument/2006/relationships/slide" Target="/ppt/slides/slide6.xml" Id="Rbb1136965ae64a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7410fe391b40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a86e6d20e4510" /><Relationship Type="http://schemas.openxmlformats.org/officeDocument/2006/relationships/theme" Target="/ppt/slideMasters/theme/theme1.xml" Id="Rf1c9b7d4fdde4b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1a86e6d20e45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9424d0c5cb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dcb2ffffd4d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8532c09b04e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ecd7b450d41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69e423cbf4e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e8b0d72f74f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I AS ble etablert [år] og holder til i Hemnes.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KROGH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Haldenveien 2013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1970 Hemnes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929 989 007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I AS</a:t>
            </a:r>
          </a:p>
        </p:txBody>
      </p:sp>
    </p:spTree>
  </p:cSld>
  <p:clrMapOvr>
    <a:masterClrMapping xmlns:a="http://schemas.openxmlformats.org/drawingml/2006/main"/>
  </p:clrMapOvr>
</p:sld>
</file>