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91bc2b3c754b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66d427b57b4a27"/>
  </p:sldMasterIdLst>
  <p:sldIdLst>
    <p:sldId xmlns:r="http://schemas.openxmlformats.org/officeDocument/2006/relationships" id="256" r:id="R59c3cb946e72448c"/>
    <p:sldId xmlns:r="http://schemas.openxmlformats.org/officeDocument/2006/relationships" id="257" r:id="R58e13ea98f66438b"/>
    <p:sldId xmlns:r="http://schemas.openxmlformats.org/officeDocument/2006/relationships" id="258" r:id="R0392946bfdf746f0"/>
    <p:sldId xmlns:r="http://schemas.openxmlformats.org/officeDocument/2006/relationships" id="259" r:id="R64be0046bc5e41c5"/>
    <p:sldId xmlns:r="http://schemas.openxmlformats.org/officeDocument/2006/relationships" id="260" r:id="R068b7bd62fe14a7c"/>
    <p:sldId xmlns:r="http://schemas.openxmlformats.org/officeDocument/2006/relationships" id="261" r:id="R722f1ada5ab74c30"/>
    <p:sldId xmlns:r="http://schemas.openxmlformats.org/officeDocument/2006/relationships" id="262" r:id="R5506c954a8784a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66d427b57b4a27" /><Relationship Type="http://schemas.openxmlformats.org/officeDocument/2006/relationships/slide" Target="/ppt/slides/slide1.xml" Id="R59c3cb946e72448c" /><Relationship Type="http://schemas.openxmlformats.org/officeDocument/2006/relationships/slide" Target="/ppt/slides/slide2.xml" Id="R58e13ea98f66438b" /><Relationship Type="http://schemas.openxmlformats.org/officeDocument/2006/relationships/slide" Target="/ppt/slides/slide3.xml" Id="R0392946bfdf746f0" /><Relationship Type="http://schemas.openxmlformats.org/officeDocument/2006/relationships/slide" Target="/ppt/slides/slide4.xml" Id="R64be0046bc5e41c5" /><Relationship Type="http://schemas.openxmlformats.org/officeDocument/2006/relationships/slide" Target="/ppt/slides/slide5.xml" Id="R068b7bd62fe14a7c" /><Relationship Type="http://schemas.openxmlformats.org/officeDocument/2006/relationships/slide" Target="/ppt/slides/slide6.xml" Id="R722f1ada5ab74c30" /><Relationship Type="http://schemas.openxmlformats.org/officeDocument/2006/relationships/slide" Target="/ppt/slides/slide7.xml" Id="R5506c954a8784a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e12537fcf4c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6d05878384534" /><Relationship Type="http://schemas.openxmlformats.org/officeDocument/2006/relationships/theme" Target="/ppt/slideMasters/theme/theme1.xml" Id="R1685696b32464c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b6d058783845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12d57db1f4a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eabc6f96140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879e2c99b47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f6ab72c4344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3a43a7fb540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2b43dc6f840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f23c28a5447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NAUSTLIE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NAUSTLIE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199 790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THORKILDSEN AXEL 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Axel Thorkildsen, Sagveien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929 988 949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NAUSTLIE AS</a:t>
            </a:r>
          </a:p>
        </p:txBody>
      </p:sp>
    </p:spTree>
  </p:cSld>
  <p:clrMapOvr>
    <a:masterClrMapping xmlns:a="http://schemas.openxmlformats.org/drawingml/2006/main"/>
  </p:clrMapOvr>
</p:sld>
</file>