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85028e21b74e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6a69667f6b4ef8"/>
  </p:sldMasterIdLst>
  <p:sldIdLst>
    <p:sldId xmlns:r="http://schemas.openxmlformats.org/officeDocument/2006/relationships" id="256" r:id="R15a31ac62ef34425"/>
    <p:sldId xmlns:r="http://schemas.openxmlformats.org/officeDocument/2006/relationships" id="257" r:id="R89ff0695f7564b65"/>
    <p:sldId xmlns:r="http://schemas.openxmlformats.org/officeDocument/2006/relationships" id="258" r:id="R02841c2d52e54a14"/>
    <p:sldId xmlns:r="http://schemas.openxmlformats.org/officeDocument/2006/relationships" id="259" r:id="Re2bdcb8141a54c82"/>
    <p:sldId xmlns:r="http://schemas.openxmlformats.org/officeDocument/2006/relationships" id="260" r:id="R3bebeb3d36c14823"/>
    <p:sldId xmlns:r="http://schemas.openxmlformats.org/officeDocument/2006/relationships" id="261" r:id="Rb4af06ae37de4e4a"/>
    <p:sldId xmlns:r="http://schemas.openxmlformats.org/officeDocument/2006/relationships" id="262" r:id="Rc6de2197f8334f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6a69667f6b4ef8" /><Relationship Type="http://schemas.openxmlformats.org/officeDocument/2006/relationships/slide" Target="/ppt/slides/slide1.xml" Id="R15a31ac62ef34425" /><Relationship Type="http://schemas.openxmlformats.org/officeDocument/2006/relationships/slide" Target="/ppt/slides/slide2.xml" Id="R89ff0695f7564b65" /><Relationship Type="http://schemas.openxmlformats.org/officeDocument/2006/relationships/slide" Target="/ppt/slides/slide3.xml" Id="R02841c2d52e54a14" /><Relationship Type="http://schemas.openxmlformats.org/officeDocument/2006/relationships/slide" Target="/ppt/slides/slide4.xml" Id="Re2bdcb8141a54c82" /><Relationship Type="http://schemas.openxmlformats.org/officeDocument/2006/relationships/slide" Target="/ppt/slides/slide5.xml" Id="R3bebeb3d36c14823" /><Relationship Type="http://schemas.openxmlformats.org/officeDocument/2006/relationships/slide" Target="/ppt/slides/slide6.xml" Id="Rb4af06ae37de4e4a" /><Relationship Type="http://schemas.openxmlformats.org/officeDocument/2006/relationships/slide" Target="/ppt/slides/slide7.xml" Id="Rc6de2197f8334f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b21544082c47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2e757112d4b00" /><Relationship Type="http://schemas.openxmlformats.org/officeDocument/2006/relationships/theme" Target="/ppt/slideMasters/theme/theme1.xml" Id="R4214462e01ed48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f2e757112d4b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9820670a24e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d5330a63f4d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50587ff914c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bf4e24d8741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cf17c6c694a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733701c9940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3167a4fd94f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BYGG OG 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BYGG OG BETONG AS ble etablert [år] og holder til i 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1 653 026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−215 100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−209 498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−110 372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255 364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KRZYSZTAL FILIP JAN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JEDREJ ROBERT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Topdalsveien 243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4658 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929 988 906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BYGG OG BETONG AS</a:t>
            </a:r>
          </a:p>
        </p:txBody>
      </p:sp>
    </p:spTree>
  </p:cSld>
  <p:clrMapOvr>
    <a:masterClrMapping xmlns:a="http://schemas.openxmlformats.org/drawingml/2006/main"/>
  </p:clrMapOvr>
</p:sld>
</file>