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1482ff93c240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86b8d801154ce0"/>
  </p:sldMasterIdLst>
  <p:sldIdLst>
    <p:sldId xmlns:r="http://schemas.openxmlformats.org/officeDocument/2006/relationships" id="256" r:id="R05e28a6dc2114e0f"/>
    <p:sldId xmlns:r="http://schemas.openxmlformats.org/officeDocument/2006/relationships" id="257" r:id="Re65ed095e097433e"/>
    <p:sldId xmlns:r="http://schemas.openxmlformats.org/officeDocument/2006/relationships" id="258" r:id="R4e249557752a4c9a"/>
    <p:sldId xmlns:r="http://schemas.openxmlformats.org/officeDocument/2006/relationships" id="259" r:id="R55b1b93142384529"/>
    <p:sldId xmlns:r="http://schemas.openxmlformats.org/officeDocument/2006/relationships" id="260" r:id="R15c3824fb36c47b5"/>
    <p:sldId xmlns:r="http://schemas.openxmlformats.org/officeDocument/2006/relationships" id="261" r:id="R5494a3c2914d4e35"/>
    <p:sldId xmlns:r="http://schemas.openxmlformats.org/officeDocument/2006/relationships" id="262" r:id="R7a3575c7a6db4d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6b8d801154ce0" /><Relationship Type="http://schemas.openxmlformats.org/officeDocument/2006/relationships/slide" Target="/ppt/slides/slide1.xml" Id="R05e28a6dc2114e0f" /><Relationship Type="http://schemas.openxmlformats.org/officeDocument/2006/relationships/slide" Target="/ppt/slides/slide2.xml" Id="Re65ed095e097433e" /><Relationship Type="http://schemas.openxmlformats.org/officeDocument/2006/relationships/slide" Target="/ppt/slides/slide3.xml" Id="R4e249557752a4c9a" /><Relationship Type="http://schemas.openxmlformats.org/officeDocument/2006/relationships/slide" Target="/ppt/slides/slide4.xml" Id="R55b1b93142384529" /><Relationship Type="http://schemas.openxmlformats.org/officeDocument/2006/relationships/slide" Target="/ppt/slides/slide5.xml" Id="R15c3824fb36c47b5" /><Relationship Type="http://schemas.openxmlformats.org/officeDocument/2006/relationships/slide" Target="/ppt/slides/slide6.xml" Id="R5494a3c2914d4e35" /><Relationship Type="http://schemas.openxmlformats.org/officeDocument/2006/relationships/slide" Target="/ppt/slides/slide7.xml" Id="R7a3575c7a6db4d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0ace21e3b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75aa8a8e84d4a" /><Relationship Type="http://schemas.openxmlformats.org/officeDocument/2006/relationships/theme" Target="/ppt/slideMasters/theme/theme1.xml" Id="R9db25288ef6b4e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75aa8a8e84d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d300d70b645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3a7d42dc8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ac4df3d0a41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f185769c448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c3e5db17341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48e4e7f0645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289002b74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BRINKMANN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BRINKMANN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999 662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BRINKMANN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Sandkollveien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929 985 362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BRINKMANN AS</a:t>
            </a:r>
          </a:p>
        </p:txBody>
      </p:sp>
    </p:spTree>
  </p:cSld>
  <p:clrMapOvr>
    <a:masterClrMapping xmlns:a="http://schemas.openxmlformats.org/drawingml/2006/main"/>
  </p:clrMapOvr>
</p:sld>
</file>