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67bd1625a49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e498db8d464f78"/>
  </p:sldMasterIdLst>
  <p:sldIdLst>
    <p:sldId xmlns:r="http://schemas.openxmlformats.org/officeDocument/2006/relationships" id="256" r:id="R90c137d17953450c"/>
    <p:sldId xmlns:r="http://schemas.openxmlformats.org/officeDocument/2006/relationships" id="257" r:id="R40f05fb7e305472a"/>
    <p:sldId xmlns:r="http://schemas.openxmlformats.org/officeDocument/2006/relationships" id="258" r:id="R85242cbc94694fb8"/>
    <p:sldId xmlns:r="http://schemas.openxmlformats.org/officeDocument/2006/relationships" id="259" r:id="R6cfacf43ab234065"/>
    <p:sldId xmlns:r="http://schemas.openxmlformats.org/officeDocument/2006/relationships" id="260" r:id="R417cae96b1684301"/>
    <p:sldId xmlns:r="http://schemas.openxmlformats.org/officeDocument/2006/relationships" id="261" r:id="R70663847a0934bb5"/>
    <p:sldId xmlns:r="http://schemas.openxmlformats.org/officeDocument/2006/relationships" id="262" r:id="R5c22a47a867c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498db8d464f78" /><Relationship Type="http://schemas.openxmlformats.org/officeDocument/2006/relationships/slide" Target="/ppt/slides/slide1.xml" Id="R90c137d17953450c" /><Relationship Type="http://schemas.openxmlformats.org/officeDocument/2006/relationships/slide" Target="/ppt/slides/slide2.xml" Id="R40f05fb7e305472a" /><Relationship Type="http://schemas.openxmlformats.org/officeDocument/2006/relationships/slide" Target="/ppt/slides/slide3.xml" Id="R85242cbc94694fb8" /><Relationship Type="http://schemas.openxmlformats.org/officeDocument/2006/relationships/slide" Target="/ppt/slides/slide4.xml" Id="R6cfacf43ab234065" /><Relationship Type="http://schemas.openxmlformats.org/officeDocument/2006/relationships/slide" Target="/ppt/slides/slide5.xml" Id="R417cae96b1684301" /><Relationship Type="http://schemas.openxmlformats.org/officeDocument/2006/relationships/slide" Target="/ppt/slides/slide6.xml" Id="R70663847a0934bb5" /><Relationship Type="http://schemas.openxmlformats.org/officeDocument/2006/relationships/slide" Target="/ppt/slides/slide7.xml" Id="R5c22a47a867c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7bd9671f9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35cb1e87445ee" /><Relationship Type="http://schemas.openxmlformats.org/officeDocument/2006/relationships/theme" Target="/ppt/slideMasters/theme/theme1.xml" Id="Rc28b31d2d51940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c35cb1e87445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78cdcaf2d44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653e028014d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640a7292144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4e47f5dd0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b8a287af246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83b1626194a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08797eab0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JR SERVICEPARTNER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SERVICEPARTNER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 SERVICEPARTNER AS ble etablert [år] og holder til i Tolga.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SERVICEPARTNER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SERVICEPARTNER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SERVICEPARTNER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SERVICEPARTNER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 JON ØIVIND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SERVICEPARTNER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Øversjødalsveien 712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2540 Tolga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929 979 052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JR SERVICEPARTNER AS</a:t>
            </a:r>
          </a:p>
        </p:txBody>
      </p:sp>
    </p:spTree>
  </p:cSld>
  <p:clrMapOvr>
    <a:masterClrMapping xmlns:a="http://schemas.openxmlformats.org/drawingml/2006/main"/>
  </p:clrMapOvr>
</p:sld>
</file>