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44b3243df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e377820fc4209"/>
  </p:sldMasterIdLst>
  <p:sldIdLst>
    <p:sldId xmlns:r="http://schemas.openxmlformats.org/officeDocument/2006/relationships" id="256" r:id="R8b03c8a907614550"/>
    <p:sldId xmlns:r="http://schemas.openxmlformats.org/officeDocument/2006/relationships" id="257" r:id="R0e7c02e5f17b48cf"/>
    <p:sldId xmlns:r="http://schemas.openxmlformats.org/officeDocument/2006/relationships" id="258" r:id="R91d39cc52c044926"/>
    <p:sldId xmlns:r="http://schemas.openxmlformats.org/officeDocument/2006/relationships" id="259" r:id="R434441832290418a"/>
    <p:sldId xmlns:r="http://schemas.openxmlformats.org/officeDocument/2006/relationships" id="260" r:id="R5cdec3e1786e4e87"/>
    <p:sldId xmlns:r="http://schemas.openxmlformats.org/officeDocument/2006/relationships" id="261" r:id="R81d0d806caf540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e377820fc4209" /><Relationship Type="http://schemas.openxmlformats.org/officeDocument/2006/relationships/slide" Target="/ppt/slides/slide1.xml" Id="R8b03c8a907614550" /><Relationship Type="http://schemas.openxmlformats.org/officeDocument/2006/relationships/slide" Target="/ppt/slides/slide2.xml" Id="R0e7c02e5f17b48cf" /><Relationship Type="http://schemas.openxmlformats.org/officeDocument/2006/relationships/slide" Target="/ppt/slides/slide3.xml" Id="R91d39cc52c044926" /><Relationship Type="http://schemas.openxmlformats.org/officeDocument/2006/relationships/slide" Target="/ppt/slides/slide4.xml" Id="R434441832290418a" /><Relationship Type="http://schemas.openxmlformats.org/officeDocument/2006/relationships/slide" Target="/ppt/slides/slide5.xml" Id="R5cdec3e1786e4e87" /><Relationship Type="http://schemas.openxmlformats.org/officeDocument/2006/relationships/slide" Target="/ppt/slides/slide6.xml" Id="R81d0d806caf540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6bf168d87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be32bc7142e2" /><Relationship Type="http://schemas.openxmlformats.org/officeDocument/2006/relationships/theme" Target="/ppt/slideMasters/theme/theme1.xml" Id="Rf2c1ac57083d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1be32bc71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163dd5e79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8ab0d31b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ae5631eb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477259d2b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a77f7314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a4699843b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PRIVATE OMSORGSTJENESTER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PRIVATE OMSORGSTJENESTER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ROGER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NASSAJ HAMIDREZA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929 977 335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PRIVATE OMSORGSTJENESTER AS</a:t>
            </a:r>
          </a:p>
        </p:txBody>
      </p:sp>
    </p:spTree>
  </p:cSld>
  <p:clrMapOvr>
    <a:masterClrMapping xmlns:a="http://schemas.openxmlformats.org/drawingml/2006/main"/>
  </p:clrMapOvr>
</p:sld>
</file>