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ecbe52f33245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d1119917344af8"/>
  </p:sldMasterIdLst>
  <p:sldIdLst>
    <p:sldId xmlns:r="http://schemas.openxmlformats.org/officeDocument/2006/relationships" id="256" r:id="R4e5f2eeac00048a0"/>
    <p:sldId xmlns:r="http://schemas.openxmlformats.org/officeDocument/2006/relationships" id="257" r:id="R049c172ee6264694"/>
    <p:sldId xmlns:r="http://schemas.openxmlformats.org/officeDocument/2006/relationships" id="258" r:id="R8a609811f90b4c02"/>
    <p:sldId xmlns:r="http://schemas.openxmlformats.org/officeDocument/2006/relationships" id="259" r:id="R7e8ee70aa8b34182"/>
    <p:sldId xmlns:r="http://schemas.openxmlformats.org/officeDocument/2006/relationships" id="260" r:id="Rb3fb68dd6054445b"/>
    <p:sldId xmlns:r="http://schemas.openxmlformats.org/officeDocument/2006/relationships" id="261" r:id="Rbc9700fd50e34d7d"/>
    <p:sldId xmlns:r="http://schemas.openxmlformats.org/officeDocument/2006/relationships" id="262" r:id="R587e3d8115b04a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d1119917344af8" /><Relationship Type="http://schemas.openxmlformats.org/officeDocument/2006/relationships/slide" Target="/ppt/slides/slide1.xml" Id="R4e5f2eeac00048a0" /><Relationship Type="http://schemas.openxmlformats.org/officeDocument/2006/relationships/slide" Target="/ppt/slides/slide2.xml" Id="R049c172ee6264694" /><Relationship Type="http://schemas.openxmlformats.org/officeDocument/2006/relationships/slide" Target="/ppt/slides/slide3.xml" Id="R8a609811f90b4c02" /><Relationship Type="http://schemas.openxmlformats.org/officeDocument/2006/relationships/slide" Target="/ppt/slides/slide4.xml" Id="R7e8ee70aa8b34182" /><Relationship Type="http://schemas.openxmlformats.org/officeDocument/2006/relationships/slide" Target="/ppt/slides/slide5.xml" Id="Rb3fb68dd6054445b" /><Relationship Type="http://schemas.openxmlformats.org/officeDocument/2006/relationships/slide" Target="/ppt/slides/slide6.xml" Id="Rbc9700fd50e34d7d" /><Relationship Type="http://schemas.openxmlformats.org/officeDocument/2006/relationships/slide" Target="/ppt/slides/slide7.xml" Id="R587e3d8115b04a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0962fc103440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1f9f7d6734991" /><Relationship Type="http://schemas.openxmlformats.org/officeDocument/2006/relationships/theme" Target="/ppt/slideMasters/theme/theme1.xml" Id="R4f491d96fbe048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a1f9f7d67349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9604044ce44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12be356cf45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057a7bbfa4b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46ba8edfd4b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1184a27744a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55819567748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96c5be0ec40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VIKEN TAKSERING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 TAKSERING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2 435 164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523 011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656 776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1 880 677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LOTTERUD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Blåbærskogen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post@vikentaksering.no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929 975 405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TAKSERING AS</a:t>
            </a:r>
          </a:p>
        </p:txBody>
      </p:sp>
    </p:spTree>
  </p:cSld>
  <p:clrMapOvr>
    <a:masterClrMapping xmlns:a="http://schemas.openxmlformats.org/drawingml/2006/main"/>
  </p:clrMapOvr>
</p:sld>
</file>