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1f3c3d2c5247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e98363195443ad"/>
  </p:sldMasterIdLst>
  <p:sldIdLst>
    <p:sldId xmlns:r="http://schemas.openxmlformats.org/officeDocument/2006/relationships" id="256" r:id="Re8bb9cc9b3264af8"/>
    <p:sldId xmlns:r="http://schemas.openxmlformats.org/officeDocument/2006/relationships" id="257" r:id="Rd1b25698d1414570"/>
    <p:sldId xmlns:r="http://schemas.openxmlformats.org/officeDocument/2006/relationships" id="258" r:id="R711c4e19e4a149bb"/>
    <p:sldId xmlns:r="http://schemas.openxmlformats.org/officeDocument/2006/relationships" id="259" r:id="R5d226fa387674c78"/>
    <p:sldId xmlns:r="http://schemas.openxmlformats.org/officeDocument/2006/relationships" id="260" r:id="Ra2b90e35f9b64750"/>
    <p:sldId xmlns:r="http://schemas.openxmlformats.org/officeDocument/2006/relationships" id="261" r:id="R452b5fe438e64222"/>
    <p:sldId xmlns:r="http://schemas.openxmlformats.org/officeDocument/2006/relationships" id="262" r:id="R6d8002a4e36f4f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98363195443ad" /><Relationship Type="http://schemas.openxmlformats.org/officeDocument/2006/relationships/slide" Target="/ppt/slides/slide1.xml" Id="Re8bb9cc9b3264af8" /><Relationship Type="http://schemas.openxmlformats.org/officeDocument/2006/relationships/slide" Target="/ppt/slides/slide2.xml" Id="Rd1b25698d1414570" /><Relationship Type="http://schemas.openxmlformats.org/officeDocument/2006/relationships/slide" Target="/ppt/slides/slide3.xml" Id="R711c4e19e4a149bb" /><Relationship Type="http://schemas.openxmlformats.org/officeDocument/2006/relationships/slide" Target="/ppt/slides/slide4.xml" Id="R5d226fa387674c78" /><Relationship Type="http://schemas.openxmlformats.org/officeDocument/2006/relationships/slide" Target="/ppt/slides/slide5.xml" Id="Ra2b90e35f9b64750" /><Relationship Type="http://schemas.openxmlformats.org/officeDocument/2006/relationships/slide" Target="/ppt/slides/slide6.xml" Id="R452b5fe438e64222" /><Relationship Type="http://schemas.openxmlformats.org/officeDocument/2006/relationships/slide" Target="/ppt/slides/slide7.xml" Id="R6d8002a4e36f4f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20c3c928044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6ffde245b4a19" /><Relationship Type="http://schemas.openxmlformats.org/officeDocument/2006/relationships/theme" Target="/ppt/slideMasters/theme/theme1.xml" Id="R42ced4414f9541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f6ffde245b4a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fd9be28a649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78ebdfedf44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7b25db88044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b4861b290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9166d1ade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1f3537d844e1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526f6fec148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IVERK VDC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IVERK VDC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GLENN-OLE KOLBERG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929 975 367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IVERK VDC AS</a:t>
            </a:r>
          </a:p>
        </p:txBody>
      </p:sp>
    </p:spTree>
  </p:cSld>
  <p:clrMapOvr>
    <a:masterClrMapping xmlns:a="http://schemas.openxmlformats.org/drawingml/2006/main"/>
  </p:clrMapOvr>
</p:sld>
</file>