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f57df45b4242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7fc8e76104e33"/>
  </p:sldMasterIdLst>
  <p:sldIdLst>
    <p:sldId xmlns:r="http://schemas.openxmlformats.org/officeDocument/2006/relationships" id="256" r:id="R14fa62e63b074d2f"/>
    <p:sldId xmlns:r="http://schemas.openxmlformats.org/officeDocument/2006/relationships" id="257" r:id="R43aae499d1fd4641"/>
    <p:sldId xmlns:r="http://schemas.openxmlformats.org/officeDocument/2006/relationships" id="258" r:id="Rc020b90758ac4eb5"/>
    <p:sldId xmlns:r="http://schemas.openxmlformats.org/officeDocument/2006/relationships" id="259" r:id="R9473ece701cf4d2c"/>
    <p:sldId xmlns:r="http://schemas.openxmlformats.org/officeDocument/2006/relationships" id="260" r:id="Ree21e049582d4e64"/>
    <p:sldId xmlns:r="http://schemas.openxmlformats.org/officeDocument/2006/relationships" id="261" r:id="Rd65d864dbdfe4eb0"/>
    <p:sldId xmlns:r="http://schemas.openxmlformats.org/officeDocument/2006/relationships" id="262" r:id="R6c2acb7d133b4d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7fc8e76104e33" /><Relationship Type="http://schemas.openxmlformats.org/officeDocument/2006/relationships/slide" Target="/ppt/slides/slide1.xml" Id="R14fa62e63b074d2f" /><Relationship Type="http://schemas.openxmlformats.org/officeDocument/2006/relationships/slide" Target="/ppt/slides/slide2.xml" Id="R43aae499d1fd4641" /><Relationship Type="http://schemas.openxmlformats.org/officeDocument/2006/relationships/slide" Target="/ppt/slides/slide3.xml" Id="Rc020b90758ac4eb5" /><Relationship Type="http://schemas.openxmlformats.org/officeDocument/2006/relationships/slide" Target="/ppt/slides/slide4.xml" Id="R9473ece701cf4d2c" /><Relationship Type="http://schemas.openxmlformats.org/officeDocument/2006/relationships/slide" Target="/ppt/slides/slide5.xml" Id="Ree21e049582d4e64" /><Relationship Type="http://schemas.openxmlformats.org/officeDocument/2006/relationships/slide" Target="/ppt/slides/slide6.xml" Id="Rd65d864dbdfe4eb0" /><Relationship Type="http://schemas.openxmlformats.org/officeDocument/2006/relationships/slide" Target="/ppt/slides/slide7.xml" Id="R6c2acb7d133b4d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7bfe6944f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7c603414647f6" /><Relationship Type="http://schemas.openxmlformats.org/officeDocument/2006/relationships/theme" Target="/ppt/slideMasters/theme/theme1.xml" Id="Rf0fa4cdb33df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47c603414647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ec6cd0a0649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996f0b055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3c9cf919648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f86ad28fe45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8d68bbf99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e49be997849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7b8ebd9e14e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 NORGE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3 751 018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38 051 867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 INVESTERING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BEWO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