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3088ccf9b640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a702ca2dd54176"/>
  </p:sldMasterIdLst>
  <p:sldIdLst>
    <p:sldId xmlns:r="http://schemas.openxmlformats.org/officeDocument/2006/relationships" id="256" r:id="R985afedda9454377"/>
    <p:sldId xmlns:r="http://schemas.openxmlformats.org/officeDocument/2006/relationships" id="257" r:id="Rbec9499eeeff4ffc"/>
    <p:sldId xmlns:r="http://schemas.openxmlformats.org/officeDocument/2006/relationships" id="258" r:id="Rb311c49bc95f40aa"/>
    <p:sldId xmlns:r="http://schemas.openxmlformats.org/officeDocument/2006/relationships" id="259" r:id="R4f20a75cbc9d49dc"/>
    <p:sldId xmlns:r="http://schemas.openxmlformats.org/officeDocument/2006/relationships" id="260" r:id="R596445654435442f"/>
    <p:sldId xmlns:r="http://schemas.openxmlformats.org/officeDocument/2006/relationships" id="261" r:id="Rc02e253fd9f24148"/>
    <p:sldId xmlns:r="http://schemas.openxmlformats.org/officeDocument/2006/relationships" id="262" r:id="Rbfabfb4ff202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702ca2dd54176" /><Relationship Type="http://schemas.openxmlformats.org/officeDocument/2006/relationships/slide" Target="/ppt/slides/slide1.xml" Id="R985afedda9454377" /><Relationship Type="http://schemas.openxmlformats.org/officeDocument/2006/relationships/slide" Target="/ppt/slides/slide2.xml" Id="Rbec9499eeeff4ffc" /><Relationship Type="http://schemas.openxmlformats.org/officeDocument/2006/relationships/slide" Target="/ppt/slides/slide3.xml" Id="Rb311c49bc95f40aa" /><Relationship Type="http://schemas.openxmlformats.org/officeDocument/2006/relationships/slide" Target="/ppt/slides/slide4.xml" Id="R4f20a75cbc9d49dc" /><Relationship Type="http://schemas.openxmlformats.org/officeDocument/2006/relationships/slide" Target="/ppt/slides/slide5.xml" Id="R596445654435442f" /><Relationship Type="http://schemas.openxmlformats.org/officeDocument/2006/relationships/slide" Target="/ppt/slides/slide6.xml" Id="Rc02e253fd9f24148" /><Relationship Type="http://schemas.openxmlformats.org/officeDocument/2006/relationships/slide" Target="/ppt/slides/slide7.xml" Id="Rbfabfb4ff202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179794712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eabc915d2456e" /><Relationship Type="http://schemas.openxmlformats.org/officeDocument/2006/relationships/theme" Target="/ppt/slideMasters/theme/theme1.xml" Id="Rb6dd41de2d064d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eabc915d245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4e769d1304e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7b4d75b154e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119a63ed141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7221c4a42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eea9e38e449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2471676a849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dc1bb46a84b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TIWA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TIWA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TIWA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TIWA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TIWA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TIWA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TIWA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TINA WANG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TIWA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Alby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1515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929 969 561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TIWA HOLDING AS</a:t>
            </a:r>
          </a:p>
        </p:txBody>
      </p:sp>
    </p:spTree>
  </p:cSld>
  <p:clrMapOvr>
    <a:masterClrMapping xmlns:a="http://schemas.openxmlformats.org/drawingml/2006/main"/>
  </p:clrMapOvr>
</p:sld>
</file>