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88eb6279b44b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d846a146534c83"/>
  </p:sldMasterIdLst>
  <p:sldIdLst>
    <p:sldId xmlns:r="http://schemas.openxmlformats.org/officeDocument/2006/relationships" id="256" r:id="Re46668e8614445cf"/>
    <p:sldId xmlns:r="http://schemas.openxmlformats.org/officeDocument/2006/relationships" id="257" r:id="R4e84fa8fe00b4c20"/>
    <p:sldId xmlns:r="http://schemas.openxmlformats.org/officeDocument/2006/relationships" id="258" r:id="R5ba6d0d8809f4a6c"/>
    <p:sldId xmlns:r="http://schemas.openxmlformats.org/officeDocument/2006/relationships" id="259" r:id="R876f5889572a4fb6"/>
    <p:sldId xmlns:r="http://schemas.openxmlformats.org/officeDocument/2006/relationships" id="260" r:id="R9733ec4267a84502"/>
    <p:sldId xmlns:r="http://schemas.openxmlformats.org/officeDocument/2006/relationships" id="261" r:id="R7f83ca3ca88044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846a146534c83" /><Relationship Type="http://schemas.openxmlformats.org/officeDocument/2006/relationships/slide" Target="/ppt/slides/slide1.xml" Id="Re46668e8614445cf" /><Relationship Type="http://schemas.openxmlformats.org/officeDocument/2006/relationships/slide" Target="/ppt/slides/slide2.xml" Id="R4e84fa8fe00b4c20" /><Relationship Type="http://schemas.openxmlformats.org/officeDocument/2006/relationships/slide" Target="/ppt/slides/slide3.xml" Id="R5ba6d0d8809f4a6c" /><Relationship Type="http://schemas.openxmlformats.org/officeDocument/2006/relationships/slide" Target="/ppt/slides/slide4.xml" Id="R876f5889572a4fb6" /><Relationship Type="http://schemas.openxmlformats.org/officeDocument/2006/relationships/slide" Target="/ppt/slides/slide5.xml" Id="R9733ec4267a84502" /><Relationship Type="http://schemas.openxmlformats.org/officeDocument/2006/relationships/slide" Target="/ppt/slides/slide6.xml" Id="R7f83ca3ca88044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dd525199554f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0380d7897437a" /><Relationship Type="http://schemas.openxmlformats.org/officeDocument/2006/relationships/theme" Target="/ppt/slideMasters/theme/theme1.xml" Id="R9b31b163a09942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c0380d789743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14887ac294b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b07d16e8241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1b02d76a84e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e5c2846d949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05f5e53834c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4a742afa24d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SIVILINGENIØR ARILD KVITTINGEN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SIVILINGENIØR ARILD 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SIVILINGENIØR ARILD KVITTINGEN AS ble etablert [år] og holder til i Øystese.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SIVILINGENIØR ARILD 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SIVILINGENIØR ARILD 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SIVILINGENIØR ARILD 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KVITTINGEN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SIVILINGENIØR ARILD 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Fitjadalsvegen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929 968 115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SIVILINGENIØR ARILD KVITTINGEN AS</a:t>
            </a:r>
          </a:p>
        </p:txBody>
      </p:sp>
    </p:spTree>
  </p:cSld>
  <p:clrMapOvr>
    <a:masterClrMapping xmlns:a="http://schemas.openxmlformats.org/drawingml/2006/main"/>
  </p:clrMapOvr>
</p:sld>
</file>