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eab387ec3e48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81df3fe18545fe"/>
  </p:sldMasterIdLst>
  <p:sldIdLst>
    <p:sldId xmlns:r="http://schemas.openxmlformats.org/officeDocument/2006/relationships" id="256" r:id="R310f04ec7a0f4c4b"/>
    <p:sldId xmlns:r="http://schemas.openxmlformats.org/officeDocument/2006/relationships" id="257" r:id="R64c296863d8e4eb6"/>
    <p:sldId xmlns:r="http://schemas.openxmlformats.org/officeDocument/2006/relationships" id="258" r:id="R7e61a91c17a4428b"/>
    <p:sldId xmlns:r="http://schemas.openxmlformats.org/officeDocument/2006/relationships" id="259" r:id="Rff4dc138d50744e2"/>
    <p:sldId xmlns:r="http://schemas.openxmlformats.org/officeDocument/2006/relationships" id="260" r:id="R7594c4ba886c445a"/>
    <p:sldId xmlns:r="http://schemas.openxmlformats.org/officeDocument/2006/relationships" id="261" r:id="R7d7a0e6358184329"/>
    <p:sldId xmlns:r="http://schemas.openxmlformats.org/officeDocument/2006/relationships" id="262" r:id="R4e28c5e3bb1a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1df3fe18545fe" /><Relationship Type="http://schemas.openxmlformats.org/officeDocument/2006/relationships/slide" Target="/ppt/slides/slide1.xml" Id="R310f04ec7a0f4c4b" /><Relationship Type="http://schemas.openxmlformats.org/officeDocument/2006/relationships/slide" Target="/ppt/slides/slide2.xml" Id="R64c296863d8e4eb6" /><Relationship Type="http://schemas.openxmlformats.org/officeDocument/2006/relationships/slide" Target="/ppt/slides/slide3.xml" Id="R7e61a91c17a4428b" /><Relationship Type="http://schemas.openxmlformats.org/officeDocument/2006/relationships/slide" Target="/ppt/slides/slide4.xml" Id="Rff4dc138d50744e2" /><Relationship Type="http://schemas.openxmlformats.org/officeDocument/2006/relationships/slide" Target="/ppt/slides/slide5.xml" Id="R7594c4ba886c445a" /><Relationship Type="http://schemas.openxmlformats.org/officeDocument/2006/relationships/slide" Target="/ppt/slides/slide6.xml" Id="R7d7a0e6358184329" /><Relationship Type="http://schemas.openxmlformats.org/officeDocument/2006/relationships/slide" Target="/ppt/slides/slide7.xml" Id="R4e28c5e3bb1a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f72b38d0249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a0dc97ac74738" /><Relationship Type="http://schemas.openxmlformats.org/officeDocument/2006/relationships/theme" Target="/ppt/slideMasters/theme/theme1.xml" Id="R595782546d4f46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da0dc97ac747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03801bb3e4c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4b373fa1d42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c30547dee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64f10e71645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2f7a397c44d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e61dbe68f47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5fb26c8b845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MALO HOLDING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−3 656 819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38 722 488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55 722 488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B.MALO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HEKE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MALO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TOTRID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KAMINO HOLDING AS  –  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KARIMALO HOLDING AS  –  6,4 %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929 967 968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MALO HOLDING AS</a:t>
            </a:r>
          </a:p>
        </p:txBody>
      </p:sp>
    </p:spTree>
  </p:cSld>
  <p:clrMapOvr>
    <a:masterClrMapping xmlns:a="http://schemas.openxmlformats.org/drawingml/2006/main"/>
  </p:clrMapOvr>
</p:sld>
</file>