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925ecabaf648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790041fdfe496f"/>
  </p:sldMasterIdLst>
  <p:sldIdLst>
    <p:sldId xmlns:r="http://schemas.openxmlformats.org/officeDocument/2006/relationships" id="256" r:id="R6865ceff565b4451"/>
    <p:sldId xmlns:r="http://schemas.openxmlformats.org/officeDocument/2006/relationships" id="257" r:id="Rcfb7475a2adf402a"/>
    <p:sldId xmlns:r="http://schemas.openxmlformats.org/officeDocument/2006/relationships" id="258" r:id="R5b481d9951ee4c6f"/>
    <p:sldId xmlns:r="http://schemas.openxmlformats.org/officeDocument/2006/relationships" id="259" r:id="R8bf59292353e4c20"/>
    <p:sldId xmlns:r="http://schemas.openxmlformats.org/officeDocument/2006/relationships" id="260" r:id="R2ec13f99b62a4410"/>
    <p:sldId xmlns:r="http://schemas.openxmlformats.org/officeDocument/2006/relationships" id="261" r:id="Rb5b207e785e54443"/>
    <p:sldId xmlns:r="http://schemas.openxmlformats.org/officeDocument/2006/relationships" id="262" r:id="R4180edf1f01a47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790041fdfe496f" /><Relationship Type="http://schemas.openxmlformats.org/officeDocument/2006/relationships/slide" Target="/ppt/slides/slide1.xml" Id="R6865ceff565b4451" /><Relationship Type="http://schemas.openxmlformats.org/officeDocument/2006/relationships/slide" Target="/ppt/slides/slide2.xml" Id="Rcfb7475a2adf402a" /><Relationship Type="http://schemas.openxmlformats.org/officeDocument/2006/relationships/slide" Target="/ppt/slides/slide3.xml" Id="R5b481d9951ee4c6f" /><Relationship Type="http://schemas.openxmlformats.org/officeDocument/2006/relationships/slide" Target="/ppt/slides/slide4.xml" Id="R8bf59292353e4c20" /><Relationship Type="http://schemas.openxmlformats.org/officeDocument/2006/relationships/slide" Target="/ppt/slides/slide5.xml" Id="R2ec13f99b62a4410" /><Relationship Type="http://schemas.openxmlformats.org/officeDocument/2006/relationships/slide" Target="/ppt/slides/slide6.xml" Id="Rb5b207e785e54443" /><Relationship Type="http://schemas.openxmlformats.org/officeDocument/2006/relationships/slide" Target="/ppt/slides/slide7.xml" Id="R4180edf1f01a47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dd9a85172746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c27eea7f243ff" /><Relationship Type="http://schemas.openxmlformats.org/officeDocument/2006/relationships/theme" Target="/ppt/slideMasters/theme/theme1.xml" Id="Rfdb746682d2e4b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dc27eea7f243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1f041c54346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1b8ef0da448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e16347adb47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47d7d231948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bd5e2a4b74a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75c888ec844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f6fb32ae440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HUMMER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HUMMER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1 030 723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1 004 992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1 001 484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−4 094 218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BRATRUD GUDMUND JOAR  –  26,2 %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SUMMIT AS  –  12,7 %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SOLBAKKEN INVEST AS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TITLIS AS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TYSSØ ARNE  –  3,6 %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Hyllebakken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929 958 039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