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05ec5977304a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c3fd92cf834f06"/>
  </p:sldMasterIdLst>
  <p:sldIdLst>
    <p:sldId xmlns:r="http://schemas.openxmlformats.org/officeDocument/2006/relationships" id="256" r:id="R296015bbdf01405e"/>
    <p:sldId xmlns:r="http://schemas.openxmlformats.org/officeDocument/2006/relationships" id="257" r:id="R07f246c557224095"/>
    <p:sldId xmlns:r="http://schemas.openxmlformats.org/officeDocument/2006/relationships" id="258" r:id="Re4dfd30dddba41ad"/>
    <p:sldId xmlns:r="http://schemas.openxmlformats.org/officeDocument/2006/relationships" id="259" r:id="Rb429a77238f04b45"/>
    <p:sldId xmlns:r="http://schemas.openxmlformats.org/officeDocument/2006/relationships" id="260" r:id="R6fce15a8eb5f40cd"/>
    <p:sldId xmlns:r="http://schemas.openxmlformats.org/officeDocument/2006/relationships" id="261" r:id="R702c683461764255"/>
    <p:sldId xmlns:r="http://schemas.openxmlformats.org/officeDocument/2006/relationships" id="262" r:id="R7ef66904d5944e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3fd92cf834f06" /><Relationship Type="http://schemas.openxmlformats.org/officeDocument/2006/relationships/slide" Target="/ppt/slides/slide1.xml" Id="R296015bbdf01405e" /><Relationship Type="http://schemas.openxmlformats.org/officeDocument/2006/relationships/slide" Target="/ppt/slides/slide2.xml" Id="R07f246c557224095" /><Relationship Type="http://schemas.openxmlformats.org/officeDocument/2006/relationships/slide" Target="/ppt/slides/slide3.xml" Id="Re4dfd30dddba41ad" /><Relationship Type="http://schemas.openxmlformats.org/officeDocument/2006/relationships/slide" Target="/ppt/slides/slide4.xml" Id="Rb429a77238f04b45" /><Relationship Type="http://schemas.openxmlformats.org/officeDocument/2006/relationships/slide" Target="/ppt/slides/slide5.xml" Id="R6fce15a8eb5f40cd" /><Relationship Type="http://schemas.openxmlformats.org/officeDocument/2006/relationships/slide" Target="/ppt/slides/slide6.xml" Id="R702c683461764255" /><Relationship Type="http://schemas.openxmlformats.org/officeDocument/2006/relationships/slide" Target="/ppt/slides/slide7.xml" Id="R7ef66904d5944e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34deaebd243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a4206d10f453f" /><Relationship Type="http://schemas.openxmlformats.org/officeDocument/2006/relationships/theme" Target="/ppt/slideMasters/theme/theme1.xml" Id="Rb070fad2278d45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1a4206d10f45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c383b31bc47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a9f12df4546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6710e11324d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8506aaa1f49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7fa3e254342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bdd20ac744b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8598f89fe44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HUMMER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HUMMER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HUMMER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HUMMER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HUMMER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HUMMER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−4 107 370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HUMMER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 MATSENTER AS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SUMMIT AS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HOMARUS AS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ALF-GUNNAR SKOGEN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TITLIS AS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 JOAR BRATRUD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HUMMER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Hyllebakken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929 958 039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HUMMER AS</a:t>
            </a:r>
          </a:p>
        </p:txBody>
      </p:sp>
    </p:spTree>
  </p:cSld>
  <p:clrMapOvr>
    <a:masterClrMapping xmlns:a="http://schemas.openxmlformats.org/drawingml/2006/main"/>
  </p:clrMapOvr>
</p:sld>
</file>