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76a280cba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45555744841fd"/>
  </p:sldMasterIdLst>
  <p:sldIdLst>
    <p:sldId xmlns:r="http://schemas.openxmlformats.org/officeDocument/2006/relationships" id="256" r:id="R1b58c85b82df4f02"/>
    <p:sldId xmlns:r="http://schemas.openxmlformats.org/officeDocument/2006/relationships" id="257" r:id="R580500d5036f4f1c"/>
    <p:sldId xmlns:r="http://schemas.openxmlformats.org/officeDocument/2006/relationships" id="258" r:id="Rc95da6315d1f4ce9"/>
    <p:sldId xmlns:r="http://schemas.openxmlformats.org/officeDocument/2006/relationships" id="259" r:id="Ra02fc35822ef4d3a"/>
    <p:sldId xmlns:r="http://schemas.openxmlformats.org/officeDocument/2006/relationships" id="260" r:id="R8b7e939401a44890"/>
    <p:sldId xmlns:r="http://schemas.openxmlformats.org/officeDocument/2006/relationships" id="261" r:id="R774f1fddbd594cbb"/>
    <p:sldId xmlns:r="http://schemas.openxmlformats.org/officeDocument/2006/relationships" id="262" r:id="R179b0932afa3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45555744841fd" /><Relationship Type="http://schemas.openxmlformats.org/officeDocument/2006/relationships/slide" Target="/ppt/slides/slide1.xml" Id="R1b58c85b82df4f02" /><Relationship Type="http://schemas.openxmlformats.org/officeDocument/2006/relationships/slide" Target="/ppt/slides/slide2.xml" Id="R580500d5036f4f1c" /><Relationship Type="http://schemas.openxmlformats.org/officeDocument/2006/relationships/slide" Target="/ppt/slides/slide3.xml" Id="Rc95da6315d1f4ce9" /><Relationship Type="http://schemas.openxmlformats.org/officeDocument/2006/relationships/slide" Target="/ppt/slides/slide4.xml" Id="Ra02fc35822ef4d3a" /><Relationship Type="http://schemas.openxmlformats.org/officeDocument/2006/relationships/slide" Target="/ppt/slides/slide5.xml" Id="R8b7e939401a44890" /><Relationship Type="http://schemas.openxmlformats.org/officeDocument/2006/relationships/slide" Target="/ppt/slides/slide6.xml" Id="R774f1fddbd594cbb" /><Relationship Type="http://schemas.openxmlformats.org/officeDocument/2006/relationships/slide" Target="/ppt/slides/slide7.xml" Id="R179b0932afa3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497f2bf83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98e8ab4354124" /><Relationship Type="http://schemas.openxmlformats.org/officeDocument/2006/relationships/theme" Target="/ppt/slideMasters/theme/theme1.xml" Id="R25132e16a9bc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398e8ab435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cbbf93021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a66a5b25f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6fdc624204b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94ba3d3bf49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4e05081ba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f1fa41d9a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b4b49d8ae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SMÅGE DRIFT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SMÅGE DRIFT HOLDING AS ble etablert [år] og holder til i Melandsjø.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2 499 433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TIDEMANN-HOLDING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Smågeveien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7250 Melandsjø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929 956 788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SMÅGE DRIFT HOLDING AS</a:t>
            </a:r>
          </a:p>
        </p:txBody>
      </p:sp>
    </p:spTree>
  </p:cSld>
  <p:clrMapOvr>
    <a:masterClrMapping xmlns:a="http://schemas.openxmlformats.org/drawingml/2006/main"/>
  </p:clrMapOvr>
</p:sld>
</file>