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6317db52704c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6cb2b434be4974"/>
  </p:sldMasterIdLst>
  <p:sldIdLst>
    <p:sldId xmlns:r="http://schemas.openxmlformats.org/officeDocument/2006/relationships" id="256" r:id="Reae343843eff4c02"/>
    <p:sldId xmlns:r="http://schemas.openxmlformats.org/officeDocument/2006/relationships" id="257" r:id="R962f356db99843be"/>
    <p:sldId xmlns:r="http://schemas.openxmlformats.org/officeDocument/2006/relationships" id="258" r:id="R4902078d164543d6"/>
    <p:sldId xmlns:r="http://schemas.openxmlformats.org/officeDocument/2006/relationships" id="259" r:id="R357bdb4fe7d64cdf"/>
    <p:sldId xmlns:r="http://schemas.openxmlformats.org/officeDocument/2006/relationships" id="260" r:id="R0fbfb6c579974e16"/>
    <p:sldId xmlns:r="http://schemas.openxmlformats.org/officeDocument/2006/relationships" id="261" r:id="R0b8b5d99b7e54276"/>
    <p:sldId xmlns:r="http://schemas.openxmlformats.org/officeDocument/2006/relationships" id="262" r:id="R3a693a5990f94b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cb2b434be4974" /><Relationship Type="http://schemas.openxmlformats.org/officeDocument/2006/relationships/slide" Target="/ppt/slides/slide1.xml" Id="Reae343843eff4c02" /><Relationship Type="http://schemas.openxmlformats.org/officeDocument/2006/relationships/slide" Target="/ppt/slides/slide2.xml" Id="R962f356db99843be" /><Relationship Type="http://schemas.openxmlformats.org/officeDocument/2006/relationships/slide" Target="/ppt/slides/slide3.xml" Id="R4902078d164543d6" /><Relationship Type="http://schemas.openxmlformats.org/officeDocument/2006/relationships/slide" Target="/ppt/slides/slide4.xml" Id="R357bdb4fe7d64cdf" /><Relationship Type="http://schemas.openxmlformats.org/officeDocument/2006/relationships/slide" Target="/ppt/slides/slide5.xml" Id="R0fbfb6c579974e16" /><Relationship Type="http://schemas.openxmlformats.org/officeDocument/2006/relationships/slide" Target="/ppt/slides/slide6.xml" Id="R0b8b5d99b7e54276" /><Relationship Type="http://schemas.openxmlformats.org/officeDocument/2006/relationships/slide" Target="/ppt/slides/slide7.xml" Id="R3a693a5990f94b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1117f81f5d4e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1f991387d4160" /><Relationship Type="http://schemas.openxmlformats.org/officeDocument/2006/relationships/theme" Target="/ppt/slideMasters/theme/theme1.xml" Id="R19ae2526853440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b1f991387d41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27352f9d44a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d9f2cfc1144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83292297344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f65bfae0148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95a93ab0c48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d2cad0f5649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fdc5b64ea4f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PT 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PT PRO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IRAKI NUTRITION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UPNORTH INVEST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929 955 048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 PRO AS</a:t>
            </a:r>
          </a:p>
        </p:txBody>
      </p:sp>
    </p:spTree>
  </p:cSld>
  <p:clrMapOvr>
    <a:masterClrMapping xmlns:a="http://schemas.openxmlformats.org/drawingml/2006/main"/>
  </p:clrMapOvr>
</p:sld>
</file>