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89c8b8cdc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ddb4e2d6314897"/>
  </p:sldMasterIdLst>
  <p:sldIdLst>
    <p:sldId xmlns:r="http://schemas.openxmlformats.org/officeDocument/2006/relationships" id="256" r:id="R0db64ba261f04273"/>
    <p:sldId xmlns:r="http://schemas.openxmlformats.org/officeDocument/2006/relationships" id="257" r:id="R3d46ad1c228b4d2a"/>
    <p:sldId xmlns:r="http://schemas.openxmlformats.org/officeDocument/2006/relationships" id="258" r:id="R910aca1e70fa4cb3"/>
    <p:sldId xmlns:r="http://schemas.openxmlformats.org/officeDocument/2006/relationships" id="259" r:id="Rd75a23e7e0b14de5"/>
    <p:sldId xmlns:r="http://schemas.openxmlformats.org/officeDocument/2006/relationships" id="260" r:id="R3486766dabd54d6d"/>
    <p:sldId xmlns:r="http://schemas.openxmlformats.org/officeDocument/2006/relationships" id="261" r:id="R0437d30f35d544de"/>
    <p:sldId xmlns:r="http://schemas.openxmlformats.org/officeDocument/2006/relationships" id="262" r:id="R49c02395f6f1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db4e2d6314897" /><Relationship Type="http://schemas.openxmlformats.org/officeDocument/2006/relationships/slide" Target="/ppt/slides/slide1.xml" Id="R0db64ba261f04273" /><Relationship Type="http://schemas.openxmlformats.org/officeDocument/2006/relationships/slide" Target="/ppt/slides/slide2.xml" Id="R3d46ad1c228b4d2a" /><Relationship Type="http://schemas.openxmlformats.org/officeDocument/2006/relationships/slide" Target="/ppt/slides/slide3.xml" Id="R910aca1e70fa4cb3" /><Relationship Type="http://schemas.openxmlformats.org/officeDocument/2006/relationships/slide" Target="/ppt/slides/slide4.xml" Id="Rd75a23e7e0b14de5" /><Relationship Type="http://schemas.openxmlformats.org/officeDocument/2006/relationships/slide" Target="/ppt/slides/slide5.xml" Id="R3486766dabd54d6d" /><Relationship Type="http://schemas.openxmlformats.org/officeDocument/2006/relationships/slide" Target="/ppt/slides/slide6.xml" Id="R0437d30f35d544de" /><Relationship Type="http://schemas.openxmlformats.org/officeDocument/2006/relationships/slide" Target="/ppt/slides/slide7.xml" Id="R49c02395f6f1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f3026682f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0028e0834c05" /><Relationship Type="http://schemas.openxmlformats.org/officeDocument/2006/relationships/theme" Target="/ppt/slideMasters/theme/theme1.xml" Id="R46333e49ed58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d90028e083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2b3cb467d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58db0ed0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23a793fd4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c003f0d8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613d6adaa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ca7b164d54d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3d8a2bb9e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ROFSTAD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ROFSTAD TRANSPORT AS ble etablert [år] og holder til i Kvål.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429 617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ROFSTAD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Rofstadvegen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7228 Kvål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929 954 068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ROFSTAD TRANSPORT AS</a:t>
            </a:r>
          </a:p>
        </p:txBody>
      </p:sp>
    </p:spTree>
  </p:cSld>
  <p:clrMapOvr>
    <a:masterClrMapping xmlns:a="http://schemas.openxmlformats.org/drawingml/2006/main"/>
  </p:clrMapOvr>
</p:sld>
</file>