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a9038b30a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9c56b2d8e49bf"/>
  </p:sldMasterIdLst>
  <p:sldIdLst>
    <p:sldId xmlns:r="http://schemas.openxmlformats.org/officeDocument/2006/relationships" id="256" r:id="R72065b37acfb4b41"/>
    <p:sldId xmlns:r="http://schemas.openxmlformats.org/officeDocument/2006/relationships" id="257" r:id="R907acdacd05e48d7"/>
    <p:sldId xmlns:r="http://schemas.openxmlformats.org/officeDocument/2006/relationships" id="258" r:id="R03ab4f8fbbfd4717"/>
    <p:sldId xmlns:r="http://schemas.openxmlformats.org/officeDocument/2006/relationships" id="259" r:id="Rf631bda65ac840c7"/>
    <p:sldId xmlns:r="http://schemas.openxmlformats.org/officeDocument/2006/relationships" id="260" r:id="R307befd7c6b944c8"/>
    <p:sldId xmlns:r="http://schemas.openxmlformats.org/officeDocument/2006/relationships" id="261" r:id="R36d163b3d0b6496f"/>
    <p:sldId xmlns:r="http://schemas.openxmlformats.org/officeDocument/2006/relationships" id="262" r:id="R4deaa3ed5ab9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9c56b2d8e49bf" /><Relationship Type="http://schemas.openxmlformats.org/officeDocument/2006/relationships/slide" Target="/ppt/slides/slide1.xml" Id="R72065b37acfb4b41" /><Relationship Type="http://schemas.openxmlformats.org/officeDocument/2006/relationships/slide" Target="/ppt/slides/slide2.xml" Id="R907acdacd05e48d7" /><Relationship Type="http://schemas.openxmlformats.org/officeDocument/2006/relationships/slide" Target="/ppt/slides/slide3.xml" Id="R03ab4f8fbbfd4717" /><Relationship Type="http://schemas.openxmlformats.org/officeDocument/2006/relationships/slide" Target="/ppt/slides/slide4.xml" Id="Rf631bda65ac840c7" /><Relationship Type="http://schemas.openxmlformats.org/officeDocument/2006/relationships/slide" Target="/ppt/slides/slide5.xml" Id="R307befd7c6b944c8" /><Relationship Type="http://schemas.openxmlformats.org/officeDocument/2006/relationships/slide" Target="/ppt/slides/slide6.xml" Id="R36d163b3d0b6496f" /><Relationship Type="http://schemas.openxmlformats.org/officeDocument/2006/relationships/slide" Target="/ppt/slides/slide7.xml" Id="R4deaa3ed5ab9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5007287e1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e039ea22b45d0" /><Relationship Type="http://schemas.openxmlformats.org/officeDocument/2006/relationships/theme" Target="/ppt/slideMasters/theme/theme1.xml" Id="Rd12387e79f10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e039ea22b45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f2e9d316f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86031dad84c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4c011da64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bfab1a4b45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3e362c3cd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702fefb7840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3cbbebf54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BE-AR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BE-AR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ARDITA MUNEKA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BEKIM HAXHIAJ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Erich Mogensøns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929 945 298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BE-AR AS</a:t>
            </a:r>
          </a:p>
        </p:txBody>
      </p:sp>
    </p:spTree>
  </p:cSld>
  <p:clrMapOvr>
    <a:masterClrMapping xmlns:a="http://schemas.openxmlformats.org/drawingml/2006/main"/>
  </p:clrMapOvr>
</p:sld>
</file>