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b0a0965b294f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e6e65a039e4495"/>
  </p:sldMasterIdLst>
  <p:sldIdLst>
    <p:sldId xmlns:r="http://schemas.openxmlformats.org/officeDocument/2006/relationships" id="256" r:id="R67f1fde436d049bd"/>
    <p:sldId xmlns:r="http://schemas.openxmlformats.org/officeDocument/2006/relationships" id="257" r:id="R3eb5f96f35b94993"/>
    <p:sldId xmlns:r="http://schemas.openxmlformats.org/officeDocument/2006/relationships" id="258" r:id="R372af41b60e444ed"/>
    <p:sldId xmlns:r="http://schemas.openxmlformats.org/officeDocument/2006/relationships" id="259" r:id="R41c8f66c2aa24311"/>
    <p:sldId xmlns:r="http://schemas.openxmlformats.org/officeDocument/2006/relationships" id="260" r:id="Rb22b00d833c240bd"/>
    <p:sldId xmlns:r="http://schemas.openxmlformats.org/officeDocument/2006/relationships" id="261" r:id="R6adb51ef6d65465a"/>
    <p:sldId xmlns:r="http://schemas.openxmlformats.org/officeDocument/2006/relationships" id="262" r:id="Rfe0712e546cc48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6e65a039e4495" /><Relationship Type="http://schemas.openxmlformats.org/officeDocument/2006/relationships/slide" Target="/ppt/slides/slide1.xml" Id="R67f1fde436d049bd" /><Relationship Type="http://schemas.openxmlformats.org/officeDocument/2006/relationships/slide" Target="/ppt/slides/slide2.xml" Id="R3eb5f96f35b94993" /><Relationship Type="http://schemas.openxmlformats.org/officeDocument/2006/relationships/slide" Target="/ppt/slides/slide3.xml" Id="R372af41b60e444ed" /><Relationship Type="http://schemas.openxmlformats.org/officeDocument/2006/relationships/slide" Target="/ppt/slides/slide4.xml" Id="R41c8f66c2aa24311" /><Relationship Type="http://schemas.openxmlformats.org/officeDocument/2006/relationships/slide" Target="/ppt/slides/slide5.xml" Id="Rb22b00d833c240bd" /><Relationship Type="http://schemas.openxmlformats.org/officeDocument/2006/relationships/slide" Target="/ppt/slides/slide6.xml" Id="R6adb51ef6d65465a" /><Relationship Type="http://schemas.openxmlformats.org/officeDocument/2006/relationships/slide" Target="/ppt/slides/slide7.xml" Id="Rfe0712e546cc48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50d8b0dea41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8b45d36f64f99" /><Relationship Type="http://schemas.openxmlformats.org/officeDocument/2006/relationships/theme" Target="/ppt/slideMasters/theme/theme1.xml" Id="R53fd55fdddd54c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38b45d36f64f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d4b8008f747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3a6a343ec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dd9d45d9146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eed0dc6974c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a50ba26ed41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03134fa4144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a913278cd40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