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3fd0cfe3a149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fd37cddeff4261"/>
  </p:sldMasterIdLst>
  <p:sldIdLst>
    <p:sldId xmlns:r="http://schemas.openxmlformats.org/officeDocument/2006/relationships" id="256" r:id="R02c60591947b43d0"/>
    <p:sldId xmlns:r="http://schemas.openxmlformats.org/officeDocument/2006/relationships" id="257" r:id="Rf89f01ac9f3f45a9"/>
    <p:sldId xmlns:r="http://schemas.openxmlformats.org/officeDocument/2006/relationships" id="258" r:id="R4ec5765a29214888"/>
    <p:sldId xmlns:r="http://schemas.openxmlformats.org/officeDocument/2006/relationships" id="259" r:id="Rc3fe69ffb51f4155"/>
    <p:sldId xmlns:r="http://schemas.openxmlformats.org/officeDocument/2006/relationships" id="260" r:id="R3e8718e9f16e4dfa"/>
    <p:sldId xmlns:r="http://schemas.openxmlformats.org/officeDocument/2006/relationships" id="261" r:id="R2d684432919b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d37cddeff4261" /><Relationship Type="http://schemas.openxmlformats.org/officeDocument/2006/relationships/slide" Target="/ppt/slides/slide1.xml" Id="R02c60591947b43d0" /><Relationship Type="http://schemas.openxmlformats.org/officeDocument/2006/relationships/slide" Target="/ppt/slides/slide2.xml" Id="Rf89f01ac9f3f45a9" /><Relationship Type="http://schemas.openxmlformats.org/officeDocument/2006/relationships/slide" Target="/ppt/slides/slide3.xml" Id="R4ec5765a29214888" /><Relationship Type="http://schemas.openxmlformats.org/officeDocument/2006/relationships/slide" Target="/ppt/slides/slide4.xml" Id="Rc3fe69ffb51f4155" /><Relationship Type="http://schemas.openxmlformats.org/officeDocument/2006/relationships/slide" Target="/ppt/slides/slide5.xml" Id="R3e8718e9f16e4dfa" /><Relationship Type="http://schemas.openxmlformats.org/officeDocument/2006/relationships/slide" Target="/ppt/slides/slide6.xml" Id="R2d684432919b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5c15fff1a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d91b4838a44d3" /><Relationship Type="http://schemas.openxmlformats.org/officeDocument/2006/relationships/theme" Target="/ppt/slideMasters/theme/theme1.xml" Id="R22766bd635fb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d91b4838a44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4c3743b40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cc471fc54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db7b6639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9bc9d8d574c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867e75205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e766d8f60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WANGESTAD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WANGESTAD HOLDING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KOHMANN WANGESTAD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Wangestad, Bakerovnsgrenda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929 936 248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WANGESTAD HOLDING AS</a:t>
            </a:r>
          </a:p>
        </p:txBody>
      </p:sp>
    </p:spTree>
  </p:cSld>
  <p:clrMapOvr>
    <a:masterClrMapping xmlns:a="http://schemas.openxmlformats.org/drawingml/2006/main"/>
  </p:clrMapOvr>
</p:sld>
</file>