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8b66e34ba340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c6297fa1174dea"/>
  </p:sldMasterIdLst>
  <p:sldIdLst>
    <p:sldId xmlns:r="http://schemas.openxmlformats.org/officeDocument/2006/relationships" id="256" r:id="Ra0253fdcaaee4c26"/>
    <p:sldId xmlns:r="http://schemas.openxmlformats.org/officeDocument/2006/relationships" id="257" r:id="Rf621ba89c5c04bae"/>
    <p:sldId xmlns:r="http://schemas.openxmlformats.org/officeDocument/2006/relationships" id="258" r:id="Rd3e2922fc80a46c5"/>
    <p:sldId xmlns:r="http://schemas.openxmlformats.org/officeDocument/2006/relationships" id="259" r:id="R729f2a66090b4849"/>
    <p:sldId xmlns:r="http://schemas.openxmlformats.org/officeDocument/2006/relationships" id="260" r:id="R51cb5f2308d447c9"/>
    <p:sldId xmlns:r="http://schemas.openxmlformats.org/officeDocument/2006/relationships" id="261" r:id="Rf9930fb9bbd448ae"/>
    <p:sldId xmlns:r="http://schemas.openxmlformats.org/officeDocument/2006/relationships" id="262" r:id="R7cfcea42dc3542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c6297fa1174dea" /><Relationship Type="http://schemas.openxmlformats.org/officeDocument/2006/relationships/slide" Target="/ppt/slides/slide1.xml" Id="Ra0253fdcaaee4c26" /><Relationship Type="http://schemas.openxmlformats.org/officeDocument/2006/relationships/slide" Target="/ppt/slides/slide2.xml" Id="Rf621ba89c5c04bae" /><Relationship Type="http://schemas.openxmlformats.org/officeDocument/2006/relationships/slide" Target="/ppt/slides/slide3.xml" Id="Rd3e2922fc80a46c5" /><Relationship Type="http://schemas.openxmlformats.org/officeDocument/2006/relationships/slide" Target="/ppt/slides/slide4.xml" Id="R729f2a66090b4849" /><Relationship Type="http://schemas.openxmlformats.org/officeDocument/2006/relationships/slide" Target="/ppt/slides/slide5.xml" Id="R51cb5f2308d447c9" /><Relationship Type="http://schemas.openxmlformats.org/officeDocument/2006/relationships/slide" Target="/ppt/slides/slide6.xml" Id="Rf9930fb9bbd448ae" /><Relationship Type="http://schemas.openxmlformats.org/officeDocument/2006/relationships/slide" Target="/ppt/slides/slide7.xml" Id="R7cfcea42dc3542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b520d9ecf747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975a4b0ea416f" /><Relationship Type="http://schemas.openxmlformats.org/officeDocument/2006/relationships/theme" Target="/ppt/slideMasters/theme/theme1.xml" Id="Rec2123aa775443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d975a4b0ea41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10bb99db440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a32640500c4a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f2c31eba0e4c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2919ed038d44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d15476213747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683884fa574b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0553c8e57a46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T. STABELL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STABELL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 STABELL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STABELL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STABELL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STABELL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264 379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2 657 755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2 665 630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STABELL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TONJE STABELL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STABELL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Malerhaugveien 34A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929 936 221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STABELL HOLDING AS</a:t>
            </a:r>
          </a:p>
        </p:txBody>
      </p:sp>
    </p:spTree>
  </p:cSld>
  <p:clrMapOvr>
    <a:masterClrMapping xmlns:a="http://schemas.openxmlformats.org/drawingml/2006/main"/>
  </p:clrMapOvr>
</p:sld>
</file>