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22e7c85ace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4dbe87f5084a6d"/>
  </p:sldMasterIdLst>
  <p:sldIdLst>
    <p:sldId xmlns:r="http://schemas.openxmlformats.org/officeDocument/2006/relationships" id="256" r:id="Rd7a1a9c7566c4f8b"/>
    <p:sldId xmlns:r="http://schemas.openxmlformats.org/officeDocument/2006/relationships" id="257" r:id="R89dd150a949141b2"/>
    <p:sldId xmlns:r="http://schemas.openxmlformats.org/officeDocument/2006/relationships" id="258" r:id="Ra238216f767e4750"/>
    <p:sldId xmlns:r="http://schemas.openxmlformats.org/officeDocument/2006/relationships" id="259" r:id="Rb14fe2b5bba34559"/>
    <p:sldId xmlns:r="http://schemas.openxmlformats.org/officeDocument/2006/relationships" id="260" r:id="R7137e04d621946cf"/>
    <p:sldId xmlns:r="http://schemas.openxmlformats.org/officeDocument/2006/relationships" id="261" r:id="R45db2005075e4ed3"/>
    <p:sldId xmlns:r="http://schemas.openxmlformats.org/officeDocument/2006/relationships" id="262" r:id="R421f0f5b18424f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dbe87f5084a6d" /><Relationship Type="http://schemas.openxmlformats.org/officeDocument/2006/relationships/slide" Target="/ppt/slides/slide1.xml" Id="Rd7a1a9c7566c4f8b" /><Relationship Type="http://schemas.openxmlformats.org/officeDocument/2006/relationships/slide" Target="/ppt/slides/slide2.xml" Id="R89dd150a949141b2" /><Relationship Type="http://schemas.openxmlformats.org/officeDocument/2006/relationships/slide" Target="/ppt/slides/slide3.xml" Id="Ra238216f767e4750" /><Relationship Type="http://schemas.openxmlformats.org/officeDocument/2006/relationships/slide" Target="/ppt/slides/slide4.xml" Id="Rb14fe2b5bba34559" /><Relationship Type="http://schemas.openxmlformats.org/officeDocument/2006/relationships/slide" Target="/ppt/slides/slide5.xml" Id="R7137e04d621946cf" /><Relationship Type="http://schemas.openxmlformats.org/officeDocument/2006/relationships/slide" Target="/ppt/slides/slide6.xml" Id="R45db2005075e4ed3" /><Relationship Type="http://schemas.openxmlformats.org/officeDocument/2006/relationships/slide" Target="/ppt/slides/slide7.xml" Id="R421f0f5b18424f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9b62ca636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4dcfd47749c5" /><Relationship Type="http://schemas.openxmlformats.org/officeDocument/2006/relationships/theme" Target="/ppt/slideMasters/theme/theme1.xml" Id="R6d578b21d3d4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d4dcfd47749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5e88e3d31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dd36928d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79b2edfe340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303ad81c145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b5fe8aed6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2d61336f4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0d37667504e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OLA MYTTING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 MYTTING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 MYTTING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