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4d803c115941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4208387774e76"/>
  </p:sldMasterIdLst>
  <p:sldIdLst>
    <p:sldId xmlns:r="http://schemas.openxmlformats.org/officeDocument/2006/relationships" id="256" r:id="Re8e0cd053c994295"/>
    <p:sldId xmlns:r="http://schemas.openxmlformats.org/officeDocument/2006/relationships" id="257" r:id="R385840f55e9b4f21"/>
    <p:sldId xmlns:r="http://schemas.openxmlformats.org/officeDocument/2006/relationships" id="258" r:id="Rb05809c3b7924cf5"/>
    <p:sldId xmlns:r="http://schemas.openxmlformats.org/officeDocument/2006/relationships" id="259" r:id="R5b5ba2c7fb5f4ab4"/>
    <p:sldId xmlns:r="http://schemas.openxmlformats.org/officeDocument/2006/relationships" id="260" r:id="Rf6a9540048bd49d4"/>
    <p:sldId xmlns:r="http://schemas.openxmlformats.org/officeDocument/2006/relationships" id="261" r:id="Rb13674fc7a2b4e91"/>
    <p:sldId xmlns:r="http://schemas.openxmlformats.org/officeDocument/2006/relationships" id="262" r:id="R4d06197255f9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4208387774e76" /><Relationship Type="http://schemas.openxmlformats.org/officeDocument/2006/relationships/slide" Target="/ppt/slides/slide1.xml" Id="Re8e0cd053c994295" /><Relationship Type="http://schemas.openxmlformats.org/officeDocument/2006/relationships/slide" Target="/ppt/slides/slide2.xml" Id="R385840f55e9b4f21" /><Relationship Type="http://schemas.openxmlformats.org/officeDocument/2006/relationships/slide" Target="/ppt/slides/slide3.xml" Id="Rb05809c3b7924cf5" /><Relationship Type="http://schemas.openxmlformats.org/officeDocument/2006/relationships/slide" Target="/ppt/slides/slide4.xml" Id="R5b5ba2c7fb5f4ab4" /><Relationship Type="http://schemas.openxmlformats.org/officeDocument/2006/relationships/slide" Target="/ppt/slides/slide5.xml" Id="Rf6a9540048bd49d4" /><Relationship Type="http://schemas.openxmlformats.org/officeDocument/2006/relationships/slide" Target="/ppt/slides/slide6.xml" Id="Rb13674fc7a2b4e91" /><Relationship Type="http://schemas.openxmlformats.org/officeDocument/2006/relationships/slide" Target="/ppt/slides/slide7.xml" Id="R4d06197255f9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0ccb4c5b7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357e4add4b35" /><Relationship Type="http://schemas.openxmlformats.org/officeDocument/2006/relationships/theme" Target="/ppt/slideMasters/theme/theme1.xml" Id="R264e2815a1b2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30357e4add4b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bfd90797a49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ea8c50e99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57e3ff0a9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523311db346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ff29f732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226d819c0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f928acc8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AMSL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AMSL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4 101 426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MARTE SLETTO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Marte Sletto, Johs. Hartmanns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929 934 555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AMSL HOLDING AS</a:t>
            </a:r>
          </a:p>
        </p:txBody>
      </p:sp>
    </p:spTree>
  </p:cSld>
  <p:clrMapOvr>
    <a:masterClrMapping xmlns:a="http://schemas.openxmlformats.org/drawingml/2006/main"/>
  </p:clrMapOvr>
</p:sld>
</file>