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b74744dec7e493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82a20bb49ed42af"/>
  </p:sldMasterIdLst>
  <p:sldIdLst>
    <p:sldId xmlns:r="http://schemas.openxmlformats.org/officeDocument/2006/relationships" id="256" r:id="R08e625e36ac64fa1"/>
    <p:sldId xmlns:r="http://schemas.openxmlformats.org/officeDocument/2006/relationships" id="257" r:id="R58fd4bf16994436c"/>
    <p:sldId xmlns:r="http://schemas.openxmlformats.org/officeDocument/2006/relationships" id="258" r:id="R500863b1180e4699"/>
    <p:sldId xmlns:r="http://schemas.openxmlformats.org/officeDocument/2006/relationships" id="259" r:id="R879647d2a5854c95"/>
    <p:sldId xmlns:r="http://schemas.openxmlformats.org/officeDocument/2006/relationships" id="260" r:id="Re3985db56cbb4abd"/>
    <p:sldId xmlns:r="http://schemas.openxmlformats.org/officeDocument/2006/relationships" id="261" r:id="Ra87b9e2648d34686"/>
    <p:sldId xmlns:r="http://schemas.openxmlformats.org/officeDocument/2006/relationships" id="262" r:id="R0c4b0e4f0f2e4f3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82a20bb49ed42af" /><Relationship Type="http://schemas.openxmlformats.org/officeDocument/2006/relationships/slide" Target="/ppt/slides/slide1.xml" Id="R08e625e36ac64fa1" /><Relationship Type="http://schemas.openxmlformats.org/officeDocument/2006/relationships/slide" Target="/ppt/slides/slide2.xml" Id="R58fd4bf16994436c" /><Relationship Type="http://schemas.openxmlformats.org/officeDocument/2006/relationships/slide" Target="/ppt/slides/slide3.xml" Id="R500863b1180e4699" /><Relationship Type="http://schemas.openxmlformats.org/officeDocument/2006/relationships/slide" Target="/ppt/slides/slide4.xml" Id="R879647d2a5854c95" /><Relationship Type="http://schemas.openxmlformats.org/officeDocument/2006/relationships/slide" Target="/ppt/slides/slide5.xml" Id="Re3985db56cbb4abd" /><Relationship Type="http://schemas.openxmlformats.org/officeDocument/2006/relationships/slide" Target="/ppt/slides/slide6.xml" Id="Ra87b9e2648d34686" /><Relationship Type="http://schemas.openxmlformats.org/officeDocument/2006/relationships/slide" Target="/ppt/slides/slide7.xml" Id="R0c4b0e4f0f2e4f3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e0ff5817b674aa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4b71cd439847e5" /><Relationship Type="http://schemas.openxmlformats.org/officeDocument/2006/relationships/theme" Target="/ppt/slideMasters/theme/theme1.xml" Id="R7292f9bc950f406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f4b71cd439847e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7c1148b76945e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770fe4395d4e6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b6164d8bec459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6310741549422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653cc1780a4b5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d6dcd650b64c4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9296b74baf48b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IL3-B AMUNDRØD 2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IL3-B AMUNDRØD 2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IL3-B AMUNDRØD 2 AS ble etablert [år] og holder til i Larvik.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IL3-B AMUNDRØD 2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IL3-B AMUNDRØD 2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IL3-B AMUNDRØD 2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301 670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174 245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135 248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344 891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1 691 381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IL3-B AMUNDRØD 2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IL3-B AMUNDRØD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IL3-B AMUNDRØD 2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Rødbergbakken 9A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3267 Larvik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929 933 974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IL3-B AMUNDRØD 2 AS</a:t>
            </a:r>
          </a:p>
        </p:txBody>
      </p:sp>
    </p:spTree>
  </p:cSld>
  <p:clrMapOvr>
    <a:masterClrMapping xmlns:a="http://schemas.openxmlformats.org/drawingml/2006/main"/>
  </p:clrMapOvr>
</p:sld>
</file>