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25810f22f45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194eff1eb44dbd"/>
  </p:sldMasterIdLst>
  <p:sldIdLst>
    <p:sldId xmlns:r="http://schemas.openxmlformats.org/officeDocument/2006/relationships" id="256" r:id="R2817c6f4cd274efa"/>
    <p:sldId xmlns:r="http://schemas.openxmlformats.org/officeDocument/2006/relationships" id="257" r:id="Rac673cc0eed94b65"/>
    <p:sldId xmlns:r="http://schemas.openxmlformats.org/officeDocument/2006/relationships" id="258" r:id="R4110b316973e4fa7"/>
    <p:sldId xmlns:r="http://schemas.openxmlformats.org/officeDocument/2006/relationships" id="259" r:id="Rb0167c4d85984bee"/>
    <p:sldId xmlns:r="http://schemas.openxmlformats.org/officeDocument/2006/relationships" id="260" r:id="R098631911bd84caa"/>
    <p:sldId xmlns:r="http://schemas.openxmlformats.org/officeDocument/2006/relationships" id="261" r:id="R5ed69a8b679d4b82"/>
    <p:sldId xmlns:r="http://schemas.openxmlformats.org/officeDocument/2006/relationships" id="262" r:id="Raf7e9cd7f8b84d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94eff1eb44dbd" /><Relationship Type="http://schemas.openxmlformats.org/officeDocument/2006/relationships/slide" Target="/ppt/slides/slide1.xml" Id="R2817c6f4cd274efa" /><Relationship Type="http://schemas.openxmlformats.org/officeDocument/2006/relationships/slide" Target="/ppt/slides/slide2.xml" Id="Rac673cc0eed94b65" /><Relationship Type="http://schemas.openxmlformats.org/officeDocument/2006/relationships/slide" Target="/ppt/slides/slide3.xml" Id="R4110b316973e4fa7" /><Relationship Type="http://schemas.openxmlformats.org/officeDocument/2006/relationships/slide" Target="/ppt/slides/slide4.xml" Id="Rb0167c4d85984bee" /><Relationship Type="http://schemas.openxmlformats.org/officeDocument/2006/relationships/slide" Target="/ppt/slides/slide5.xml" Id="R098631911bd84caa" /><Relationship Type="http://schemas.openxmlformats.org/officeDocument/2006/relationships/slide" Target="/ppt/slides/slide6.xml" Id="R5ed69a8b679d4b82" /><Relationship Type="http://schemas.openxmlformats.org/officeDocument/2006/relationships/slide" Target="/ppt/slides/slide7.xml" Id="Raf7e9cd7f8b84d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77be30a3047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df792d2164ae9" /><Relationship Type="http://schemas.openxmlformats.org/officeDocument/2006/relationships/theme" Target="/ppt/slideMasters/theme/theme1.xml" Id="R17c85e3f1578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0df792d2164a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306640752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b6479c4e042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e7c34d61f4f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24f22c0184a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a87d480ee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d9d4616d345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a57531e594a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PROSJEKT 236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PROSJEKT 236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SECURITIES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929 933 478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PROSJEKT 236 AS</a:t>
            </a:r>
          </a:p>
        </p:txBody>
      </p:sp>
    </p:spTree>
  </p:cSld>
  <p:clrMapOvr>
    <a:masterClrMapping xmlns:a="http://schemas.openxmlformats.org/drawingml/2006/main"/>
  </p:clrMapOvr>
</p:sld>
</file>