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3170ffa7d74f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3af424c84549a8"/>
  </p:sldMasterIdLst>
  <p:sldIdLst>
    <p:sldId xmlns:r="http://schemas.openxmlformats.org/officeDocument/2006/relationships" id="256" r:id="R6d728ed428fa45b5"/>
    <p:sldId xmlns:r="http://schemas.openxmlformats.org/officeDocument/2006/relationships" id="257" r:id="Rbce754fdc8b44acc"/>
    <p:sldId xmlns:r="http://schemas.openxmlformats.org/officeDocument/2006/relationships" id="258" r:id="R1d5928c0cc154e3f"/>
    <p:sldId xmlns:r="http://schemas.openxmlformats.org/officeDocument/2006/relationships" id="259" r:id="Rcc96ebe78437460f"/>
    <p:sldId xmlns:r="http://schemas.openxmlformats.org/officeDocument/2006/relationships" id="260" r:id="R73033975bc6f4fa4"/>
    <p:sldId xmlns:r="http://schemas.openxmlformats.org/officeDocument/2006/relationships" id="261" r:id="R79e9a297a88243fe"/>
    <p:sldId xmlns:r="http://schemas.openxmlformats.org/officeDocument/2006/relationships" id="262" r:id="R22c8fd2acefe40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3af424c84549a8" /><Relationship Type="http://schemas.openxmlformats.org/officeDocument/2006/relationships/slide" Target="/ppt/slides/slide1.xml" Id="R6d728ed428fa45b5" /><Relationship Type="http://schemas.openxmlformats.org/officeDocument/2006/relationships/slide" Target="/ppt/slides/slide2.xml" Id="Rbce754fdc8b44acc" /><Relationship Type="http://schemas.openxmlformats.org/officeDocument/2006/relationships/slide" Target="/ppt/slides/slide3.xml" Id="R1d5928c0cc154e3f" /><Relationship Type="http://schemas.openxmlformats.org/officeDocument/2006/relationships/slide" Target="/ppt/slides/slide4.xml" Id="Rcc96ebe78437460f" /><Relationship Type="http://schemas.openxmlformats.org/officeDocument/2006/relationships/slide" Target="/ppt/slides/slide5.xml" Id="R73033975bc6f4fa4" /><Relationship Type="http://schemas.openxmlformats.org/officeDocument/2006/relationships/slide" Target="/ppt/slides/slide6.xml" Id="R79e9a297a88243fe" /><Relationship Type="http://schemas.openxmlformats.org/officeDocument/2006/relationships/slide" Target="/ppt/slides/slide7.xml" Id="R22c8fd2acefe40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3867573a147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d48c63e2749b4" /><Relationship Type="http://schemas.openxmlformats.org/officeDocument/2006/relationships/theme" Target="/ppt/slideMasters/theme/theme1.xml" Id="Rb2943cd3e8b84d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dd48c63e2749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5fbf6071348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49057dcfc4f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124f9ed3646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c1d7edd6440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e951f0ffb41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8e8162d1a46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5d6c441a540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QWER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QWER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QWER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QWER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QWER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QWER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1 039 593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1 042 956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QWER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QWER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Kapellveien 19A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929 930 630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QWER AS</a:t>
            </a:r>
          </a:p>
        </p:txBody>
      </p:sp>
    </p:spTree>
  </p:cSld>
  <p:clrMapOvr>
    <a:masterClrMapping xmlns:a="http://schemas.openxmlformats.org/drawingml/2006/main"/>
  </p:clrMapOvr>
</p:sld>
</file>