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7b8a7d41a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0343dea2c49bb"/>
  </p:sldMasterIdLst>
  <p:sldIdLst>
    <p:sldId xmlns:r="http://schemas.openxmlformats.org/officeDocument/2006/relationships" id="256" r:id="R779ee76d6ed34261"/>
    <p:sldId xmlns:r="http://schemas.openxmlformats.org/officeDocument/2006/relationships" id="257" r:id="Rf38172f92c224ab0"/>
    <p:sldId xmlns:r="http://schemas.openxmlformats.org/officeDocument/2006/relationships" id="258" r:id="Rd9a28ac6a37c444c"/>
    <p:sldId xmlns:r="http://schemas.openxmlformats.org/officeDocument/2006/relationships" id="259" r:id="Rdfc55992cf8d4454"/>
    <p:sldId xmlns:r="http://schemas.openxmlformats.org/officeDocument/2006/relationships" id="260" r:id="R37137aa00913445d"/>
    <p:sldId xmlns:r="http://schemas.openxmlformats.org/officeDocument/2006/relationships" id="261" r:id="R526ea5d3e4794315"/>
    <p:sldId xmlns:r="http://schemas.openxmlformats.org/officeDocument/2006/relationships" id="262" r:id="Rea8ac601a63440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0343dea2c49bb" /><Relationship Type="http://schemas.openxmlformats.org/officeDocument/2006/relationships/slide" Target="/ppt/slides/slide1.xml" Id="R779ee76d6ed34261" /><Relationship Type="http://schemas.openxmlformats.org/officeDocument/2006/relationships/slide" Target="/ppt/slides/slide2.xml" Id="Rf38172f92c224ab0" /><Relationship Type="http://schemas.openxmlformats.org/officeDocument/2006/relationships/slide" Target="/ppt/slides/slide3.xml" Id="Rd9a28ac6a37c444c" /><Relationship Type="http://schemas.openxmlformats.org/officeDocument/2006/relationships/slide" Target="/ppt/slides/slide4.xml" Id="Rdfc55992cf8d4454" /><Relationship Type="http://schemas.openxmlformats.org/officeDocument/2006/relationships/slide" Target="/ppt/slides/slide5.xml" Id="R37137aa00913445d" /><Relationship Type="http://schemas.openxmlformats.org/officeDocument/2006/relationships/slide" Target="/ppt/slides/slide6.xml" Id="R526ea5d3e4794315" /><Relationship Type="http://schemas.openxmlformats.org/officeDocument/2006/relationships/slide" Target="/ppt/slides/slide7.xml" Id="Rea8ac601a63440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78e871b3c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2bcb9a0c4014" /><Relationship Type="http://schemas.openxmlformats.org/officeDocument/2006/relationships/theme" Target="/ppt/slideMasters/theme/theme1.xml" Id="R76b38e23b1d04e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22bcb9a0c40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d9f68c69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063343f447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8f4ead4e2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c6cacc986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243ef5423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9bd61904849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2b48bb867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FJELD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FJELD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830 388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Vogts gate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929 929 608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FJELD INVEST AS</a:t>
            </a:r>
          </a:p>
        </p:txBody>
      </p:sp>
    </p:spTree>
  </p:cSld>
  <p:clrMapOvr>
    <a:masterClrMapping xmlns:a="http://schemas.openxmlformats.org/drawingml/2006/main"/>
  </p:clrMapOvr>
</p:sld>
</file>