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bcbeb3929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df573aa19430a"/>
  </p:sldMasterIdLst>
  <p:sldIdLst>
    <p:sldId xmlns:r="http://schemas.openxmlformats.org/officeDocument/2006/relationships" id="256" r:id="Ra53bbc79ca2749ed"/>
    <p:sldId xmlns:r="http://schemas.openxmlformats.org/officeDocument/2006/relationships" id="257" r:id="R02648f98b24e41b2"/>
    <p:sldId xmlns:r="http://schemas.openxmlformats.org/officeDocument/2006/relationships" id="258" r:id="Rb8e03020a3e14b9e"/>
    <p:sldId xmlns:r="http://schemas.openxmlformats.org/officeDocument/2006/relationships" id="259" r:id="R0fbaa254cafe45a7"/>
    <p:sldId xmlns:r="http://schemas.openxmlformats.org/officeDocument/2006/relationships" id="260" r:id="Reca9f51b24f34a57"/>
    <p:sldId xmlns:r="http://schemas.openxmlformats.org/officeDocument/2006/relationships" id="261" r:id="Re7096613a6174645"/>
    <p:sldId xmlns:r="http://schemas.openxmlformats.org/officeDocument/2006/relationships" id="262" r:id="R6a3875c294e1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df573aa19430a" /><Relationship Type="http://schemas.openxmlformats.org/officeDocument/2006/relationships/slide" Target="/ppt/slides/slide1.xml" Id="Ra53bbc79ca2749ed" /><Relationship Type="http://schemas.openxmlformats.org/officeDocument/2006/relationships/slide" Target="/ppt/slides/slide2.xml" Id="R02648f98b24e41b2" /><Relationship Type="http://schemas.openxmlformats.org/officeDocument/2006/relationships/slide" Target="/ppt/slides/slide3.xml" Id="Rb8e03020a3e14b9e" /><Relationship Type="http://schemas.openxmlformats.org/officeDocument/2006/relationships/slide" Target="/ppt/slides/slide4.xml" Id="R0fbaa254cafe45a7" /><Relationship Type="http://schemas.openxmlformats.org/officeDocument/2006/relationships/slide" Target="/ppt/slides/slide5.xml" Id="Reca9f51b24f34a57" /><Relationship Type="http://schemas.openxmlformats.org/officeDocument/2006/relationships/slide" Target="/ppt/slides/slide6.xml" Id="Re7096613a6174645" /><Relationship Type="http://schemas.openxmlformats.org/officeDocument/2006/relationships/slide" Target="/ppt/slides/slide7.xml" Id="R6a3875c294e1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4214a364e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921780a1e4e55" /><Relationship Type="http://schemas.openxmlformats.org/officeDocument/2006/relationships/theme" Target="/ppt/slideMasters/theme/theme1.xml" Id="Raa04bc6a5bdb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921780a1e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c3c674d55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d58178d93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bb3d674cd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78f979d8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3f42d90bd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4be55bcf45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2ff61c907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