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963cf5053040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4a2367c92d4dcf"/>
  </p:sldMasterIdLst>
  <p:sldIdLst>
    <p:sldId xmlns:r="http://schemas.openxmlformats.org/officeDocument/2006/relationships" id="256" r:id="Ra4146283ae8d40ca"/>
    <p:sldId xmlns:r="http://schemas.openxmlformats.org/officeDocument/2006/relationships" id="257" r:id="R17a04cd8d19843c9"/>
    <p:sldId xmlns:r="http://schemas.openxmlformats.org/officeDocument/2006/relationships" id="258" r:id="R57e2994397014d03"/>
    <p:sldId xmlns:r="http://schemas.openxmlformats.org/officeDocument/2006/relationships" id="259" r:id="Rc7b28dd4d47b4c8a"/>
    <p:sldId xmlns:r="http://schemas.openxmlformats.org/officeDocument/2006/relationships" id="260" r:id="R99b4721cd7fe4541"/>
    <p:sldId xmlns:r="http://schemas.openxmlformats.org/officeDocument/2006/relationships" id="261" r:id="R6c1ba26c44da4e49"/>
    <p:sldId xmlns:r="http://schemas.openxmlformats.org/officeDocument/2006/relationships" id="262" r:id="R66c4c521d56d4c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a2367c92d4dcf" /><Relationship Type="http://schemas.openxmlformats.org/officeDocument/2006/relationships/slide" Target="/ppt/slides/slide1.xml" Id="Ra4146283ae8d40ca" /><Relationship Type="http://schemas.openxmlformats.org/officeDocument/2006/relationships/slide" Target="/ppt/slides/slide2.xml" Id="R17a04cd8d19843c9" /><Relationship Type="http://schemas.openxmlformats.org/officeDocument/2006/relationships/slide" Target="/ppt/slides/slide3.xml" Id="R57e2994397014d03" /><Relationship Type="http://schemas.openxmlformats.org/officeDocument/2006/relationships/slide" Target="/ppt/slides/slide4.xml" Id="Rc7b28dd4d47b4c8a" /><Relationship Type="http://schemas.openxmlformats.org/officeDocument/2006/relationships/slide" Target="/ppt/slides/slide5.xml" Id="R99b4721cd7fe4541" /><Relationship Type="http://schemas.openxmlformats.org/officeDocument/2006/relationships/slide" Target="/ppt/slides/slide6.xml" Id="R6c1ba26c44da4e49" /><Relationship Type="http://schemas.openxmlformats.org/officeDocument/2006/relationships/slide" Target="/ppt/slides/slide7.xml" Id="R66c4c521d56d4c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41d42771746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396b2295c4cdb" /><Relationship Type="http://schemas.openxmlformats.org/officeDocument/2006/relationships/theme" Target="/ppt/slideMasters/theme/theme1.xml" Id="Rf4d401220e8441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a396b2295c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03ed1b11e45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a63e98fea43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fb600e6ad40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61d195ab34b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8ed6d716646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8e4febf9844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bfbfb010641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HEIA HAUGE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 HAUGE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1 461 891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HAUGE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Perstugutua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929 918 924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