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be414c1a724d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5205a9b6dd4419"/>
  </p:sldMasterIdLst>
  <p:sldIdLst>
    <p:sldId xmlns:r="http://schemas.openxmlformats.org/officeDocument/2006/relationships" id="256" r:id="Rec04beea0dcd40b9"/>
    <p:sldId xmlns:r="http://schemas.openxmlformats.org/officeDocument/2006/relationships" id="257" r:id="R42bbe9d269ab4a0c"/>
    <p:sldId xmlns:r="http://schemas.openxmlformats.org/officeDocument/2006/relationships" id="258" r:id="Rf8d5084374144a32"/>
    <p:sldId xmlns:r="http://schemas.openxmlformats.org/officeDocument/2006/relationships" id="259" r:id="R44cb9c9b0cb04a47"/>
    <p:sldId xmlns:r="http://schemas.openxmlformats.org/officeDocument/2006/relationships" id="260" r:id="R7cfe47cb736e40d8"/>
    <p:sldId xmlns:r="http://schemas.openxmlformats.org/officeDocument/2006/relationships" id="261" r:id="Rc42991d90f3e411f"/>
    <p:sldId xmlns:r="http://schemas.openxmlformats.org/officeDocument/2006/relationships" id="262" r:id="R7bca4b3e1c8e42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5205a9b6dd4419" /><Relationship Type="http://schemas.openxmlformats.org/officeDocument/2006/relationships/slide" Target="/ppt/slides/slide1.xml" Id="Rec04beea0dcd40b9" /><Relationship Type="http://schemas.openxmlformats.org/officeDocument/2006/relationships/slide" Target="/ppt/slides/slide2.xml" Id="R42bbe9d269ab4a0c" /><Relationship Type="http://schemas.openxmlformats.org/officeDocument/2006/relationships/slide" Target="/ppt/slides/slide3.xml" Id="Rf8d5084374144a32" /><Relationship Type="http://schemas.openxmlformats.org/officeDocument/2006/relationships/slide" Target="/ppt/slides/slide4.xml" Id="R44cb9c9b0cb04a47" /><Relationship Type="http://schemas.openxmlformats.org/officeDocument/2006/relationships/slide" Target="/ppt/slides/slide5.xml" Id="R7cfe47cb736e40d8" /><Relationship Type="http://schemas.openxmlformats.org/officeDocument/2006/relationships/slide" Target="/ppt/slides/slide6.xml" Id="Rc42991d90f3e411f" /><Relationship Type="http://schemas.openxmlformats.org/officeDocument/2006/relationships/slide" Target="/ppt/slides/slide7.xml" Id="R7bca4b3e1c8e42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85993f3bb746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83df0375e41b0" /><Relationship Type="http://schemas.openxmlformats.org/officeDocument/2006/relationships/theme" Target="/ppt/slideMasters/theme/theme1.xml" Id="R0c7f4768eff14c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a83df0375e41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e244637904a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6f7569e874e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f50926e5f47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3f1bde52142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50ddd914d4a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2dddca33142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372577fd340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ORCANA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ORCANA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ORCANA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ORCANA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ORCANA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ORCANA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−30 917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305 803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ORCANA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IDLAND MARCUS OMA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ORCANA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Fjogstadveien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929 913 345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ORCANA AS</a:t>
            </a:r>
          </a:p>
        </p:txBody>
      </p:sp>
    </p:spTree>
  </p:cSld>
  <p:clrMapOvr>
    <a:masterClrMapping xmlns:a="http://schemas.openxmlformats.org/drawingml/2006/main"/>
  </p:clrMapOvr>
</p:sld>
</file>