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d42c541d26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82cd5444b452e"/>
  </p:sldMasterIdLst>
  <p:sldIdLst>
    <p:sldId xmlns:r="http://schemas.openxmlformats.org/officeDocument/2006/relationships" id="256" r:id="Rc7b44e5ce77f433f"/>
    <p:sldId xmlns:r="http://schemas.openxmlformats.org/officeDocument/2006/relationships" id="257" r:id="Rc51da4b83d44468e"/>
    <p:sldId xmlns:r="http://schemas.openxmlformats.org/officeDocument/2006/relationships" id="258" r:id="R710d85cd52cf4598"/>
    <p:sldId xmlns:r="http://schemas.openxmlformats.org/officeDocument/2006/relationships" id="259" r:id="Rf9788c17bb634192"/>
    <p:sldId xmlns:r="http://schemas.openxmlformats.org/officeDocument/2006/relationships" id="260" r:id="Rd9ef366aebc24fb4"/>
    <p:sldId xmlns:r="http://schemas.openxmlformats.org/officeDocument/2006/relationships" id="261" r:id="R8676e08d151d4e6e"/>
    <p:sldId xmlns:r="http://schemas.openxmlformats.org/officeDocument/2006/relationships" id="262" r:id="Re29847c3480e41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82cd5444b452e" /><Relationship Type="http://schemas.openxmlformats.org/officeDocument/2006/relationships/slide" Target="/ppt/slides/slide1.xml" Id="Rc7b44e5ce77f433f" /><Relationship Type="http://schemas.openxmlformats.org/officeDocument/2006/relationships/slide" Target="/ppt/slides/slide2.xml" Id="Rc51da4b83d44468e" /><Relationship Type="http://schemas.openxmlformats.org/officeDocument/2006/relationships/slide" Target="/ppt/slides/slide3.xml" Id="R710d85cd52cf4598" /><Relationship Type="http://schemas.openxmlformats.org/officeDocument/2006/relationships/slide" Target="/ppt/slides/slide4.xml" Id="Rf9788c17bb634192" /><Relationship Type="http://schemas.openxmlformats.org/officeDocument/2006/relationships/slide" Target="/ppt/slides/slide5.xml" Id="Rd9ef366aebc24fb4" /><Relationship Type="http://schemas.openxmlformats.org/officeDocument/2006/relationships/slide" Target="/ppt/slides/slide6.xml" Id="R8676e08d151d4e6e" /><Relationship Type="http://schemas.openxmlformats.org/officeDocument/2006/relationships/slide" Target="/ppt/slides/slide7.xml" Id="Re29847c3480e41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1e75ed6a6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84eb74abc4477" /><Relationship Type="http://schemas.openxmlformats.org/officeDocument/2006/relationships/theme" Target="/ppt/slideMasters/theme/theme1.xml" Id="R9edcefecd8a04f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784eb74abc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8d2bce21a46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005d5784049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8990aace647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5c74692a342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602288ccb4e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3c0ffe91a48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f21432bcc4b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 SUSHI OG 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SUSHI OG 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 SUSHI OG ROLL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SUSHI OG 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SUSHI OG 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SUSHI OG 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4 560 736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347 309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SUSHI OG 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HOANG ANH THU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SUSHI OG 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Nycoveien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929 857 038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SUSHI OG ROLL AS</a:t>
            </a:r>
          </a:p>
        </p:txBody>
      </p:sp>
    </p:spTree>
  </p:cSld>
  <p:clrMapOvr>
    <a:masterClrMapping xmlns:a="http://schemas.openxmlformats.org/drawingml/2006/main"/>
  </p:clrMapOvr>
</p:sld>
</file>