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e20a1a2b4049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d3fefeccb04593"/>
  </p:sldMasterIdLst>
  <p:sldIdLst>
    <p:sldId xmlns:r="http://schemas.openxmlformats.org/officeDocument/2006/relationships" id="256" r:id="R81ff329ed64f4dd8"/>
    <p:sldId xmlns:r="http://schemas.openxmlformats.org/officeDocument/2006/relationships" id="257" r:id="Ra6169ef671bf4893"/>
    <p:sldId xmlns:r="http://schemas.openxmlformats.org/officeDocument/2006/relationships" id="258" r:id="Rc8f3e1561cdb4b7c"/>
    <p:sldId xmlns:r="http://schemas.openxmlformats.org/officeDocument/2006/relationships" id="259" r:id="R579bd157d04d48f1"/>
    <p:sldId xmlns:r="http://schemas.openxmlformats.org/officeDocument/2006/relationships" id="260" r:id="Rbdc3ebbdf91a41de"/>
    <p:sldId xmlns:r="http://schemas.openxmlformats.org/officeDocument/2006/relationships" id="261" r:id="R304d41b7df9a49be"/>
    <p:sldId xmlns:r="http://schemas.openxmlformats.org/officeDocument/2006/relationships" id="262" r:id="Ra146984846bb49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d3fefeccb04593" /><Relationship Type="http://schemas.openxmlformats.org/officeDocument/2006/relationships/slide" Target="/ppt/slides/slide1.xml" Id="R81ff329ed64f4dd8" /><Relationship Type="http://schemas.openxmlformats.org/officeDocument/2006/relationships/slide" Target="/ppt/slides/slide2.xml" Id="Ra6169ef671bf4893" /><Relationship Type="http://schemas.openxmlformats.org/officeDocument/2006/relationships/slide" Target="/ppt/slides/slide3.xml" Id="Rc8f3e1561cdb4b7c" /><Relationship Type="http://schemas.openxmlformats.org/officeDocument/2006/relationships/slide" Target="/ppt/slides/slide4.xml" Id="R579bd157d04d48f1" /><Relationship Type="http://schemas.openxmlformats.org/officeDocument/2006/relationships/slide" Target="/ppt/slides/slide5.xml" Id="Rbdc3ebbdf91a41de" /><Relationship Type="http://schemas.openxmlformats.org/officeDocument/2006/relationships/slide" Target="/ppt/slides/slide6.xml" Id="R304d41b7df9a49be" /><Relationship Type="http://schemas.openxmlformats.org/officeDocument/2006/relationships/slide" Target="/ppt/slides/slide7.xml" Id="Ra146984846bb49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13e12c809949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0b0afb7aa2430f" /><Relationship Type="http://schemas.openxmlformats.org/officeDocument/2006/relationships/theme" Target="/ppt/slideMasters/theme/theme1.xml" Id="R269b3f30452648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0b0afb7aa243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915a89ef647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1da01ad8b48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4a56c319c47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57d5347e940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169d087a54b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4fa24146c43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e21901ee646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EX-ON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EX-ON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68 908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DUNSKYTE SANDRA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Saltfjellveien 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8613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929 855 949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EX-ON AS</a:t>
            </a:r>
          </a:p>
        </p:txBody>
      </p:sp>
    </p:spTree>
  </p:cSld>
  <p:clrMapOvr>
    <a:masterClrMapping xmlns:a="http://schemas.openxmlformats.org/drawingml/2006/main"/>
  </p:clrMapOvr>
</p:sld>
</file>