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b3a30113ff54a3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1dde7987a254e2b"/>
  </p:sldMasterIdLst>
  <p:sldIdLst>
    <p:sldId xmlns:r="http://schemas.openxmlformats.org/officeDocument/2006/relationships" id="256" r:id="Rdfd5a963261f4d1b"/>
    <p:sldId xmlns:r="http://schemas.openxmlformats.org/officeDocument/2006/relationships" id="257" r:id="R90d54cfc57f7460d"/>
    <p:sldId xmlns:r="http://schemas.openxmlformats.org/officeDocument/2006/relationships" id="258" r:id="Rf7fe4921af8c457e"/>
    <p:sldId xmlns:r="http://schemas.openxmlformats.org/officeDocument/2006/relationships" id="259" r:id="R27cabecf91224f58"/>
    <p:sldId xmlns:r="http://schemas.openxmlformats.org/officeDocument/2006/relationships" id="260" r:id="R295891f1b5114bed"/>
    <p:sldId xmlns:r="http://schemas.openxmlformats.org/officeDocument/2006/relationships" id="261" r:id="Rfd903f60ae9648af"/>
    <p:sldId xmlns:r="http://schemas.openxmlformats.org/officeDocument/2006/relationships" id="262" r:id="Re00b427d1fb8432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dde7987a254e2b" /><Relationship Type="http://schemas.openxmlformats.org/officeDocument/2006/relationships/slide" Target="/ppt/slides/slide1.xml" Id="Rdfd5a963261f4d1b" /><Relationship Type="http://schemas.openxmlformats.org/officeDocument/2006/relationships/slide" Target="/ppt/slides/slide2.xml" Id="R90d54cfc57f7460d" /><Relationship Type="http://schemas.openxmlformats.org/officeDocument/2006/relationships/slide" Target="/ppt/slides/slide3.xml" Id="Rf7fe4921af8c457e" /><Relationship Type="http://schemas.openxmlformats.org/officeDocument/2006/relationships/slide" Target="/ppt/slides/slide4.xml" Id="R27cabecf91224f58" /><Relationship Type="http://schemas.openxmlformats.org/officeDocument/2006/relationships/slide" Target="/ppt/slides/slide5.xml" Id="R295891f1b5114bed" /><Relationship Type="http://schemas.openxmlformats.org/officeDocument/2006/relationships/slide" Target="/ppt/slides/slide6.xml" Id="Rfd903f60ae9648af" /><Relationship Type="http://schemas.openxmlformats.org/officeDocument/2006/relationships/slide" Target="/ppt/slides/slide7.xml" Id="Re00b427d1fb8432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517a4f2e4b4a8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4ec9f6ce18430e" /><Relationship Type="http://schemas.openxmlformats.org/officeDocument/2006/relationships/theme" Target="/ppt/slideMasters/theme/theme1.xml" Id="R21bf63def93c435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14ec9f6ce18430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afcedae0ab43f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e370a7375c46b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cce035ff924de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ef939f5215448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da98ca74bc4e3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2a0d6b13f548c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62cdb733e048b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ROSENGREN BOLIG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ROSENGREN BOLIG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ROSENGREN BOLIG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ROSENGREN BOLIG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ROSENGREN BOLIG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ROSENGREN BOLIG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−27 894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−11 780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1 057 773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1 057 773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ROSENGREN BOLIG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ROSENGREN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HELGE ROSENGREN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ROSENGREN BOLIG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Randabergveien 218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4027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929 798 686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ROSENGREN BOLIG AS</a:t>
            </a:r>
          </a:p>
        </p:txBody>
      </p:sp>
    </p:spTree>
  </p:cSld>
  <p:clrMapOvr>
    <a:masterClrMapping xmlns:a="http://schemas.openxmlformats.org/drawingml/2006/main"/>
  </p:clrMapOvr>
</p:sld>
</file>