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b53713c2ed45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692324f9d146d8"/>
  </p:sldMasterIdLst>
  <p:sldIdLst>
    <p:sldId xmlns:r="http://schemas.openxmlformats.org/officeDocument/2006/relationships" id="256" r:id="R35010465d2b84928"/>
    <p:sldId xmlns:r="http://schemas.openxmlformats.org/officeDocument/2006/relationships" id="257" r:id="R2544a776920c48d8"/>
    <p:sldId xmlns:r="http://schemas.openxmlformats.org/officeDocument/2006/relationships" id="258" r:id="R2aa84264c65b41f0"/>
    <p:sldId xmlns:r="http://schemas.openxmlformats.org/officeDocument/2006/relationships" id="259" r:id="Rd76653fbde564804"/>
    <p:sldId xmlns:r="http://schemas.openxmlformats.org/officeDocument/2006/relationships" id="260" r:id="Rd7a07235d92a45cd"/>
    <p:sldId xmlns:r="http://schemas.openxmlformats.org/officeDocument/2006/relationships" id="261" r:id="Rda8ae44eb2f84211"/>
    <p:sldId xmlns:r="http://schemas.openxmlformats.org/officeDocument/2006/relationships" id="262" r:id="R4d42bf92428147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692324f9d146d8" /><Relationship Type="http://schemas.openxmlformats.org/officeDocument/2006/relationships/slide" Target="/ppt/slides/slide1.xml" Id="R35010465d2b84928" /><Relationship Type="http://schemas.openxmlformats.org/officeDocument/2006/relationships/slide" Target="/ppt/slides/slide2.xml" Id="R2544a776920c48d8" /><Relationship Type="http://schemas.openxmlformats.org/officeDocument/2006/relationships/slide" Target="/ppt/slides/slide3.xml" Id="R2aa84264c65b41f0" /><Relationship Type="http://schemas.openxmlformats.org/officeDocument/2006/relationships/slide" Target="/ppt/slides/slide4.xml" Id="Rd76653fbde564804" /><Relationship Type="http://schemas.openxmlformats.org/officeDocument/2006/relationships/slide" Target="/ppt/slides/slide5.xml" Id="Rd7a07235d92a45cd" /><Relationship Type="http://schemas.openxmlformats.org/officeDocument/2006/relationships/slide" Target="/ppt/slides/slide6.xml" Id="Rda8ae44eb2f84211" /><Relationship Type="http://schemas.openxmlformats.org/officeDocument/2006/relationships/slide" Target="/ppt/slides/slide7.xml" Id="R4d42bf92428147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11e62ac42d40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b4e6ffba54bdd" /><Relationship Type="http://schemas.openxmlformats.org/officeDocument/2006/relationships/theme" Target="/ppt/slideMasters/theme/theme1.xml" Id="R96b89b2bd4834b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5b4e6ffba54b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30aef32e440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4543e43714c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5067069c541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6c9407a0f43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67a68592742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13058f83447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d90af316a43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DUO TAKST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DUO TAKST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3 598 804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1 168 808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906 167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1 582 993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UNO TAKST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Lauritz Bellesens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929 774 698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 TAKST AS</a:t>
            </a:r>
          </a:p>
        </p:txBody>
      </p:sp>
    </p:spTree>
  </p:cSld>
  <p:clrMapOvr>
    <a:masterClrMapping xmlns:a="http://schemas.openxmlformats.org/drawingml/2006/main"/>
  </p:clrMapOvr>
</p:sld>
</file>