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db04acfbad47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4e83dcc6f345c2"/>
  </p:sldMasterIdLst>
  <p:sldIdLst>
    <p:sldId xmlns:r="http://schemas.openxmlformats.org/officeDocument/2006/relationships" id="256" r:id="Ra4a5d9b8e6ce4dd5"/>
    <p:sldId xmlns:r="http://schemas.openxmlformats.org/officeDocument/2006/relationships" id="257" r:id="R0f46455fd8fa40de"/>
    <p:sldId xmlns:r="http://schemas.openxmlformats.org/officeDocument/2006/relationships" id="258" r:id="R3eccd51170394a20"/>
    <p:sldId xmlns:r="http://schemas.openxmlformats.org/officeDocument/2006/relationships" id="259" r:id="Rb42d32b7c4594dfc"/>
    <p:sldId xmlns:r="http://schemas.openxmlformats.org/officeDocument/2006/relationships" id="260" r:id="Rf69ca8487a174f55"/>
    <p:sldId xmlns:r="http://schemas.openxmlformats.org/officeDocument/2006/relationships" id="261" r:id="Rf67df7ea680e4074"/>
    <p:sldId xmlns:r="http://schemas.openxmlformats.org/officeDocument/2006/relationships" id="262" r:id="R571bb93c4b704e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e83dcc6f345c2" /><Relationship Type="http://schemas.openxmlformats.org/officeDocument/2006/relationships/slide" Target="/ppt/slides/slide1.xml" Id="Ra4a5d9b8e6ce4dd5" /><Relationship Type="http://schemas.openxmlformats.org/officeDocument/2006/relationships/slide" Target="/ppt/slides/slide2.xml" Id="R0f46455fd8fa40de" /><Relationship Type="http://schemas.openxmlformats.org/officeDocument/2006/relationships/slide" Target="/ppt/slides/slide3.xml" Id="R3eccd51170394a20" /><Relationship Type="http://schemas.openxmlformats.org/officeDocument/2006/relationships/slide" Target="/ppt/slides/slide4.xml" Id="Rb42d32b7c4594dfc" /><Relationship Type="http://schemas.openxmlformats.org/officeDocument/2006/relationships/slide" Target="/ppt/slides/slide5.xml" Id="Rf69ca8487a174f55" /><Relationship Type="http://schemas.openxmlformats.org/officeDocument/2006/relationships/slide" Target="/ppt/slides/slide6.xml" Id="Rf67df7ea680e4074" /><Relationship Type="http://schemas.openxmlformats.org/officeDocument/2006/relationships/slide" Target="/ppt/slides/slide7.xml" Id="R571bb93c4b704e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14d76092d4d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b2909db144107" /><Relationship Type="http://schemas.openxmlformats.org/officeDocument/2006/relationships/theme" Target="/ppt/slideMasters/theme/theme1.xml" Id="Rade1b993b2f247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8b2909db1441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89894aafe43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89f546a7948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bc171d6dd4e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4e231dc1347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a4293fbb3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c0f18853e4e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701403d3d44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MENTUM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MENTUM GRUPPEN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881 964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3 511 837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APELAND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KALLAND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MENTUM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Krabbavikgata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929 731 328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MENTUM GRUPPEN AS</a:t>
            </a:r>
          </a:p>
        </p:txBody>
      </p:sp>
    </p:spTree>
  </p:cSld>
  <p:clrMapOvr>
    <a:masterClrMapping xmlns:a="http://schemas.openxmlformats.org/drawingml/2006/main"/>
  </p:clrMapOvr>
</p:sld>
</file>