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a673deda0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d4faccb954c2d"/>
  </p:sldMasterIdLst>
  <p:sldIdLst>
    <p:sldId xmlns:r="http://schemas.openxmlformats.org/officeDocument/2006/relationships" id="256" r:id="R5e4db0984c924ed9"/>
    <p:sldId xmlns:r="http://schemas.openxmlformats.org/officeDocument/2006/relationships" id="257" r:id="R57950f70ea494919"/>
    <p:sldId xmlns:r="http://schemas.openxmlformats.org/officeDocument/2006/relationships" id="258" r:id="Rb2e86083808e443e"/>
    <p:sldId xmlns:r="http://schemas.openxmlformats.org/officeDocument/2006/relationships" id="259" r:id="R16538a05772d4b62"/>
    <p:sldId xmlns:r="http://schemas.openxmlformats.org/officeDocument/2006/relationships" id="260" r:id="R0d458b8ab13c4f9d"/>
    <p:sldId xmlns:r="http://schemas.openxmlformats.org/officeDocument/2006/relationships" id="261" r:id="Ra3677d61121c47ef"/>
    <p:sldId xmlns:r="http://schemas.openxmlformats.org/officeDocument/2006/relationships" id="262" r:id="R77cb1f73a440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d4faccb954c2d" /><Relationship Type="http://schemas.openxmlformats.org/officeDocument/2006/relationships/slide" Target="/ppt/slides/slide1.xml" Id="R5e4db0984c924ed9" /><Relationship Type="http://schemas.openxmlformats.org/officeDocument/2006/relationships/slide" Target="/ppt/slides/slide2.xml" Id="R57950f70ea494919" /><Relationship Type="http://schemas.openxmlformats.org/officeDocument/2006/relationships/slide" Target="/ppt/slides/slide3.xml" Id="Rb2e86083808e443e" /><Relationship Type="http://schemas.openxmlformats.org/officeDocument/2006/relationships/slide" Target="/ppt/slides/slide4.xml" Id="R16538a05772d4b62" /><Relationship Type="http://schemas.openxmlformats.org/officeDocument/2006/relationships/slide" Target="/ppt/slides/slide5.xml" Id="R0d458b8ab13c4f9d" /><Relationship Type="http://schemas.openxmlformats.org/officeDocument/2006/relationships/slide" Target="/ppt/slides/slide6.xml" Id="Ra3677d61121c47ef" /><Relationship Type="http://schemas.openxmlformats.org/officeDocument/2006/relationships/slide" Target="/ppt/slides/slide7.xml" Id="R77cb1f73a440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3ad958778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c4f142f14d3b" /><Relationship Type="http://schemas.openxmlformats.org/officeDocument/2006/relationships/theme" Target="/ppt/slideMasters/theme/theme1.xml" Id="R3f0add11bb60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8c4f142f1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eeff55a8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1a4e1463d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4442e6e1c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3f2ff3d3c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a48d49253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a7db701a747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fa2733575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DITTBOSTED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DITTBOSTED UTLEIE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DITTBOSTED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929 708 792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DITTBOSTED UTLEIE AS</a:t>
            </a:r>
          </a:p>
        </p:txBody>
      </p:sp>
    </p:spTree>
  </p:cSld>
  <p:clrMapOvr>
    <a:masterClrMapping xmlns:a="http://schemas.openxmlformats.org/drawingml/2006/main"/>
  </p:clrMapOvr>
</p:sld>
</file>