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420dc75ee64a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26a215978444f5"/>
  </p:sldMasterIdLst>
  <p:sldIdLst>
    <p:sldId xmlns:r="http://schemas.openxmlformats.org/officeDocument/2006/relationships" id="256" r:id="R903b19fea0f746ba"/>
    <p:sldId xmlns:r="http://schemas.openxmlformats.org/officeDocument/2006/relationships" id="257" r:id="R498abdc6ab1849cc"/>
    <p:sldId xmlns:r="http://schemas.openxmlformats.org/officeDocument/2006/relationships" id="258" r:id="R4cabcbef543741ce"/>
    <p:sldId xmlns:r="http://schemas.openxmlformats.org/officeDocument/2006/relationships" id="259" r:id="Rc1c34fd8403e48f5"/>
    <p:sldId xmlns:r="http://schemas.openxmlformats.org/officeDocument/2006/relationships" id="260" r:id="R1ff00210d8404ca0"/>
    <p:sldId xmlns:r="http://schemas.openxmlformats.org/officeDocument/2006/relationships" id="261" r:id="Rbb7e8d3b13fc4cbd"/>
    <p:sldId xmlns:r="http://schemas.openxmlformats.org/officeDocument/2006/relationships" id="262" r:id="Rbcd0de4254434a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26a215978444f5" /><Relationship Type="http://schemas.openxmlformats.org/officeDocument/2006/relationships/slide" Target="/ppt/slides/slide1.xml" Id="R903b19fea0f746ba" /><Relationship Type="http://schemas.openxmlformats.org/officeDocument/2006/relationships/slide" Target="/ppt/slides/slide2.xml" Id="R498abdc6ab1849cc" /><Relationship Type="http://schemas.openxmlformats.org/officeDocument/2006/relationships/slide" Target="/ppt/slides/slide3.xml" Id="R4cabcbef543741ce" /><Relationship Type="http://schemas.openxmlformats.org/officeDocument/2006/relationships/slide" Target="/ppt/slides/slide4.xml" Id="Rc1c34fd8403e48f5" /><Relationship Type="http://schemas.openxmlformats.org/officeDocument/2006/relationships/slide" Target="/ppt/slides/slide5.xml" Id="R1ff00210d8404ca0" /><Relationship Type="http://schemas.openxmlformats.org/officeDocument/2006/relationships/slide" Target="/ppt/slides/slide6.xml" Id="Rbb7e8d3b13fc4cbd" /><Relationship Type="http://schemas.openxmlformats.org/officeDocument/2006/relationships/slide" Target="/ppt/slides/slide7.xml" Id="Rbcd0de4254434a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52d6900b374e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c0b3caef74df7" /><Relationship Type="http://schemas.openxmlformats.org/officeDocument/2006/relationships/theme" Target="/ppt/slideMasters/theme/theme1.xml" Id="Rf210f4d3c8bd42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9c0b3caef74d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2f38b7b5e4d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d709d15ab4f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9b792ca5140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c63d6fc0c41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ea0e6721347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fd17d81d740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03aaf302e4b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VIRKESDAL MASKIN OG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VIRKESDAL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VIRKESDAL MASKIN OG TRANSPORT AS ble etablert [år] og holder til i Tertnes.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VIRKESDAL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VIRKESDAL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VIRKESDAL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7 417 863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−150 344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−216 207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256 821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1 773 103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VIRKESDAL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VIRKESDAL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VIRKESDAL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Tertnesåsen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5113 Tertnes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alex_virk@hotmail.com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929 699 610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VIRKESDAL MASKIN OG TRANSPORT AS</a:t>
            </a:r>
          </a:p>
        </p:txBody>
      </p:sp>
    </p:spTree>
  </p:cSld>
  <p:clrMapOvr>
    <a:masterClrMapping xmlns:a="http://schemas.openxmlformats.org/drawingml/2006/main"/>
  </p:clrMapOvr>
</p:sld>
</file>