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7885ff6c6746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8f551bc1944ec8"/>
  </p:sldMasterIdLst>
  <p:sldIdLst>
    <p:sldId xmlns:r="http://schemas.openxmlformats.org/officeDocument/2006/relationships" id="256" r:id="R18a925f1b80b44df"/>
    <p:sldId xmlns:r="http://schemas.openxmlformats.org/officeDocument/2006/relationships" id="257" r:id="Rc73dd48a36da4957"/>
    <p:sldId xmlns:r="http://schemas.openxmlformats.org/officeDocument/2006/relationships" id="258" r:id="R6297a23e444d4313"/>
    <p:sldId xmlns:r="http://schemas.openxmlformats.org/officeDocument/2006/relationships" id="259" r:id="R81b37e5561a14b23"/>
    <p:sldId xmlns:r="http://schemas.openxmlformats.org/officeDocument/2006/relationships" id="260" r:id="R43f46660e4e84f9b"/>
    <p:sldId xmlns:r="http://schemas.openxmlformats.org/officeDocument/2006/relationships" id="261" r:id="R46c0830620004c0e"/>
    <p:sldId xmlns:r="http://schemas.openxmlformats.org/officeDocument/2006/relationships" id="262" r:id="R8133e6aac94f4d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8f551bc1944ec8" /><Relationship Type="http://schemas.openxmlformats.org/officeDocument/2006/relationships/slide" Target="/ppt/slides/slide1.xml" Id="R18a925f1b80b44df" /><Relationship Type="http://schemas.openxmlformats.org/officeDocument/2006/relationships/slide" Target="/ppt/slides/slide2.xml" Id="Rc73dd48a36da4957" /><Relationship Type="http://schemas.openxmlformats.org/officeDocument/2006/relationships/slide" Target="/ppt/slides/slide3.xml" Id="R6297a23e444d4313" /><Relationship Type="http://schemas.openxmlformats.org/officeDocument/2006/relationships/slide" Target="/ppt/slides/slide4.xml" Id="R81b37e5561a14b23" /><Relationship Type="http://schemas.openxmlformats.org/officeDocument/2006/relationships/slide" Target="/ppt/slides/slide5.xml" Id="R43f46660e4e84f9b" /><Relationship Type="http://schemas.openxmlformats.org/officeDocument/2006/relationships/slide" Target="/ppt/slides/slide6.xml" Id="R46c0830620004c0e" /><Relationship Type="http://schemas.openxmlformats.org/officeDocument/2006/relationships/slide" Target="/ppt/slides/slide7.xml" Id="R8133e6aac94f4d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7713ed75f941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fecafb8bc4601" /><Relationship Type="http://schemas.openxmlformats.org/officeDocument/2006/relationships/theme" Target="/ppt/slideMasters/theme/theme1.xml" Id="R52d3067ff56c47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cfecafb8bc46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03776d4cb49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9753a6b944d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2860e8be542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204fc7ad243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32e3815974a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c2d83689742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3849f73764d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LUNDE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LUNDE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LUNDE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LUNDE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LUNDE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LUNDE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7 059 941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8 378 290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16 468 415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LUNDE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TROND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LUNDE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Vigs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929 695 321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LUNDE HOLDING AS</a:t>
            </a:r>
          </a:p>
        </p:txBody>
      </p:sp>
    </p:spTree>
  </p:cSld>
  <p:clrMapOvr>
    <a:masterClrMapping xmlns:a="http://schemas.openxmlformats.org/drawingml/2006/main"/>
  </p:clrMapOvr>
</p:sld>
</file>