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0f61106b4245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062530d466413e"/>
  </p:sldMasterIdLst>
  <p:sldIdLst>
    <p:sldId xmlns:r="http://schemas.openxmlformats.org/officeDocument/2006/relationships" id="256" r:id="Ree332fcf6f62400f"/>
    <p:sldId xmlns:r="http://schemas.openxmlformats.org/officeDocument/2006/relationships" id="257" r:id="R4ce3ed884cbd4ddf"/>
    <p:sldId xmlns:r="http://schemas.openxmlformats.org/officeDocument/2006/relationships" id="258" r:id="R5f98ad78af344292"/>
    <p:sldId xmlns:r="http://schemas.openxmlformats.org/officeDocument/2006/relationships" id="259" r:id="R558182b8e2754247"/>
    <p:sldId xmlns:r="http://schemas.openxmlformats.org/officeDocument/2006/relationships" id="260" r:id="R3a92f9b817e742b3"/>
    <p:sldId xmlns:r="http://schemas.openxmlformats.org/officeDocument/2006/relationships" id="261" r:id="Ra47ff9cb5baa4654"/>
    <p:sldId xmlns:r="http://schemas.openxmlformats.org/officeDocument/2006/relationships" id="262" r:id="Ra787ca0968874a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062530d466413e" /><Relationship Type="http://schemas.openxmlformats.org/officeDocument/2006/relationships/slide" Target="/ppt/slides/slide1.xml" Id="Ree332fcf6f62400f" /><Relationship Type="http://schemas.openxmlformats.org/officeDocument/2006/relationships/slide" Target="/ppt/slides/slide2.xml" Id="R4ce3ed884cbd4ddf" /><Relationship Type="http://schemas.openxmlformats.org/officeDocument/2006/relationships/slide" Target="/ppt/slides/slide3.xml" Id="R5f98ad78af344292" /><Relationship Type="http://schemas.openxmlformats.org/officeDocument/2006/relationships/slide" Target="/ppt/slides/slide4.xml" Id="R558182b8e2754247" /><Relationship Type="http://schemas.openxmlformats.org/officeDocument/2006/relationships/slide" Target="/ppt/slides/slide5.xml" Id="R3a92f9b817e742b3" /><Relationship Type="http://schemas.openxmlformats.org/officeDocument/2006/relationships/slide" Target="/ppt/slides/slide6.xml" Id="Ra47ff9cb5baa4654" /><Relationship Type="http://schemas.openxmlformats.org/officeDocument/2006/relationships/slide" Target="/ppt/slides/slide7.xml" Id="Ra787ca0968874a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afb2e2ca4a40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27c2c49a8429a" /><Relationship Type="http://schemas.openxmlformats.org/officeDocument/2006/relationships/theme" Target="/ppt/slideMasters/theme/theme1.xml" Id="R63725f3ac1b745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227c2c49a842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e39d980a24c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5862e09c644e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8ff66461b40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f0155971f45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dfb3e935547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4d06aed9a42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a1ad08b7147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VENTOBLIKK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VENTOBLIKK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936 000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789 124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741 456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2 648 531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4 401 741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OVE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EGELI TONE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EGELI PER OVE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FLÆSEN GRETHE EGELI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Rossaveien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ove.eriksen.ventoblikk@lyse.net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929 690 249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VENTOBLIKK AS</a:t>
            </a:r>
          </a:p>
        </p:txBody>
      </p:sp>
    </p:spTree>
  </p:cSld>
  <p:clrMapOvr>
    <a:masterClrMapping xmlns:a="http://schemas.openxmlformats.org/drawingml/2006/main"/>
  </p:clrMapOvr>
</p:sld>
</file>