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201a03a71542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d1cbfc7ad44e36"/>
  </p:sldMasterIdLst>
  <p:sldIdLst>
    <p:sldId xmlns:r="http://schemas.openxmlformats.org/officeDocument/2006/relationships" id="256" r:id="Re6e380e60d7b45f6"/>
    <p:sldId xmlns:r="http://schemas.openxmlformats.org/officeDocument/2006/relationships" id="257" r:id="R1d1df88930d44cd9"/>
    <p:sldId xmlns:r="http://schemas.openxmlformats.org/officeDocument/2006/relationships" id="258" r:id="Rf32ec0aecf5540df"/>
    <p:sldId xmlns:r="http://schemas.openxmlformats.org/officeDocument/2006/relationships" id="259" r:id="R7a72aa4cf17d43a3"/>
    <p:sldId xmlns:r="http://schemas.openxmlformats.org/officeDocument/2006/relationships" id="260" r:id="Rcdbd55322e614898"/>
    <p:sldId xmlns:r="http://schemas.openxmlformats.org/officeDocument/2006/relationships" id="261" r:id="R870ff52cb927409b"/>
    <p:sldId xmlns:r="http://schemas.openxmlformats.org/officeDocument/2006/relationships" id="262" r:id="R2d75fbceb48c4a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d1cbfc7ad44e36" /><Relationship Type="http://schemas.openxmlformats.org/officeDocument/2006/relationships/slide" Target="/ppt/slides/slide1.xml" Id="Re6e380e60d7b45f6" /><Relationship Type="http://schemas.openxmlformats.org/officeDocument/2006/relationships/slide" Target="/ppt/slides/slide2.xml" Id="R1d1df88930d44cd9" /><Relationship Type="http://schemas.openxmlformats.org/officeDocument/2006/relationships/slide" Target="/ppt/slides/slide3.xml" Id="Rf32ec0aecf5540df" /><Relationship Type="http://schemas.openxmlformats.org/officeDocument/2006/relationships/slide" Target="/ppt/slides/slide4.xml" Id="R7a72aa4cf17d43a3" /><Relationship Type="http://schemas.openxmlformats.org/officeDocument/2006/relationships/slide" Target="/ppt/slides/slide5.xml" Id="Rcdbd55322e614898" /><Relationship Type="http://schemas.openxmlformats.org/officeDocument/2006/relationships/slide" Target="/ppt/slides/slide6.xml" Id="R870ff52cb927409b" /><Relationship Type="http://schemas.openxmlformats.org/officeDocument/2006/relationships/slide" Target="/ppt/slides/slide7.xml" Id="R2d75fbceb48c4a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e86337df6a4e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98fcfe39c4327" /><Relationship Type="http://schemas.openxmlformats.org/officeDocument/2006/relationships/theme" Target="/ppt/slideMasters/theme/theme1.xml" Id="R320b35b17a134e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098fcfe39c43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efcc2d50946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1f8b35ebc4c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a5e6d184d48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27c09af8c43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a5fde73a24e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aa732b6484f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9ec588e2a41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SKOLEVEIEN 9-11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SKOLEVEIEN 9-11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SKOLEVEIEN 9-11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SKOLEVEIEN 9-11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SKOLEVEIEN 9-11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SKOLEVEIEN 9-11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−101 543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−94 482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−195 001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13 025 739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SKOLEVEIEN 9-11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BRUNLANES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SKOLEVEIEN 9-11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Brunlanes Eiendom AS, Sanden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3264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929 685 474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SKOLEVEIEN 9-11 AS</a:t>
            </a:r>
          </a:p>
        </p:txBody>
      </p:sp>
    </p:spTree>
  </p:cSld>
  <p:clrMapOvr>
    <a:masterClrMapping xmlns:a="http://schemas.openxmlformats.org/drawingml/2006/main"/>
  </p:clrMapOvr>
</p:sld>
</file>