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d2d6621391c4ef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b751965f3564ebf"/>
  </p:sldMasterIdLst>
  <p:sldIdLst>
    <p:sldId xmlns:r="http://schemas.openxmlformats.org/officeDocument/2006/relationships" id="256" r:id="Re9b2b4b34e274fa2"/>
    <p:sldId xmlns:r="http://schemas.openxmlformats.org/officeDocument/2006/relationships" id="257" r:id="R3892303484394f0d"/>
    <p:sldId xmlns:r="http://schemas.openxmlformats.org/officeDocument/2006/relationships" id="258" r:id="Rb115a11a28454228"/>
    <p:sldId xmlns:r="http://schemas.openxmlformats.org/officeDocument/2006/relationships" id="259" r:id="Ra96640e3c30c468d"/>
    <p:sldId xmlns:r="http://schemas.openxmlformats.org/officeDocument/2006/relationships" id="260" r:id="R574c4501465a4ef0"/>
    <p:sldId xmlns:r="http://schemas.openxmlformats.org/officeDocument/2006/relationships" id="261" r:id="Rbc936b179ba345c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b751965f3564ebf" /><Relationship Type="http://schemas.openxmlformats.org/officeDocument/2006/relationships/slide" Target="/ppt/slides/slide1.xml" Id="Re9b2b4b34e274fa2" /><Relationship Type="http://schemas.openxmlformats.org/officeDocument/2006/relationships/slide" Target="/ppt/slides/slide2.xml" Id="R3892303484394f0d" /><Relationship Type="http://schemas.openxmlformats.org/officeDocument/2006/relationships/slide" Target="/ppt/slides/slide3.xml" Id="Rb115a11a28454228" /><Relationship Type="http://schemas.openxmlformats.org/officeDocument/2006/relationships/slide" Target="/ppt/slides/slide4.xml" Id="Ra96640e3c30c468d" /><Relationship Type="http://schemas.openxmlformats.org/officeDocument/2006/relationships/slide" Target="/ppt/slides/slide5.xml" Id="R574c4501465a4ef0" /><Relationship Type="http://schemas.openxmlformats.org/officeDocument/2006/relationships/slide" Target="/ppt/slides/slide6.xml" Id="Rbc936b179ba345c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10e1e1d88864c9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44a673c2358478c" /><Relationship Type="http://schemas.openxmlformats.org/officeDocument/2006/relationships/theme" Target="/ppt/slideMasters/theme/theme1.xml" Id="Re0d3a20f40f3492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44a673c2358478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a95f863c53e481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93b3dd34dd346b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cef62d69f9b4d0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eba0bf33cf8462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f6a8937c7c04e2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66155adeb53437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RØRLEGGERMESTER CARSTENSEN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RØRLEGGERMESTER CARSTENSEN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RØRLEGGERMESTER CARSTENSEN AS ble etablert [år] og holder til i Høvåg.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RØRLEGGERMESTER CARSTENSEN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RØRLEGGERMESTER CARSTENSEN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RØRLEGGERMESTER CARSTENSEN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ANDERS CARSTENSEN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FRANK CARSTENSEN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RØRLEGGERMESTER CARSTENSEN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Skottevigveien 62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4770 Høvåg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929 680 790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RØRLEGGERMESTER CARSTENSEN AS</a:t>
            </a:r>
          </a:p>
        </p:txBody>
      </p:sp>
    </p:spTree>
  </p:cSld>
  <p:clrMapOvr>
    <a:masterClrMapping xmlns:a="http://schemas.openxmlformats.org/drawingml/2006/main"/>
  </p:clrMapOvr>
</p:sld>
</file>