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b153ef341942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ab5e67b854161"/>
  </p:sldMasterIdLst>
  <p:sldIdLst>
    <p:sldId xmlns:r="http://schemas.openxmlformats.org/officeDocument/2006/relationships" id="256" r:id="R5d9759a102864094"/>
    <p:sldId xmlns:r="http://schemas.openxmlformats.org/officeDocument/2006/relationships" id="257" r:id="Rde13711c2aff472b"/>
    <p:sldId xmlns:r="http://schemas.openxmlformats.org/officeDocument/2006/relationships" id="258" r:id="Rffe1ff6dc7b946fd"/>
    <p:sldId xmlns:r="http://schemas.openxmlformats.org/officeDocument/2006/relationships" id="259" r:id="Re848710ff6384b61"/>
    <p:sldId xmlns:r="http://schemas.openxmlformats.org/officeDocument/2006/relationships" id="260" r:id="R82c7af6d4eef4858"/>
    <p:sldId xmlns:r="http://schemas.openxmlformats.org/officeDocument/2006/relationships" id="261" r:id="R33ecc1a4b4094c2b"/>
    <p:sldId xmlns:r="http://schemas.openxmlformats.org/officeDocument/2006/relationships" id="262" r:id="R28721e4046f443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ab5e67b854161" /><Relationship Type="http://schemas.openxmlformats.org/officeDocument/2006/relationships/slide" Target="/ppt/slides/slide1.xml" Id="R5d9759a102864094" /><Relationship Type="http://schemas.openxmlformats.org/officeDocument/2006/relationships/slide" Target="/ppt/slides/slide2.xml" Id="Rde13711c2aff472b" /><Relationship Type="http://schemas.openxmlformats.org/officeDocument/2006/relationships/slide" Target="/ppt/slides/slide3.xml" Id="Rffe1ff6dc7b946fd" /><Relationship Type="http://schemas.openxmlformats.org/officeDocument/2006/relationships/slide" Target="/ppt/slides/slide4.xml" Id="Re848710ff6384b61" /><Relationship Type="http://schemas.openxmlformats.org/officeDocument/2006/relationships/slide" Target="/ppt/slides/slide5.xml" Id="R82c7af6d4eef4858" /><Relationship Type="http://schemas.openxmlformats.org/officeDocument/2006/relationships/slide" Target="/ppt/slides/slide6.xml" Id="R33ecc1a4b4094c2b" /><Relationship Type="http://schemas.openxmlformats.org/officeDocument/2006/relationships/slide" Target="/ppt/slides/slide7.xml" Id="R28721e4046f443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aa3704d3346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d98184ff340fa" /><Relationship Type="http://schemas.openxmlformats.org/officeDocument/2006/relationships/theme" Target="/ppt/slideMasters/theme/theme1.xml" Id="Raf50ad65d2b749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3d98184ff3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05a044ed943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fa32e4e294f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d1e3028754c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b973b86464c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042c8750749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8771f872d4b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eb55ca78a4f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PHARAOH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PHARAOH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PHARAOH AS ble etablert [år] og holder til i Sandsli.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PHARAOH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PHARAOH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PHARAOH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114 387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868 112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PHARAOH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PHARO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PHARAOH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Feråsen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5253 Sandsli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929 679 059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PHARAOH AS</a:t>
            </a:r>
          </a:p>
        </p:txBody>
      </p:sp>
    </p:spTree>
  </p:cSld>
  <p:clrMapOvr>
    <a:masterClrMapping xmlns:a="http://schemas.openxmlformats.org/drawingml/2006/main"/>
  </p:clrMapOvr>
</p:sld>
</file>