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e7f1ebf7248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7fa1854b04097"/>
  </p:sldMasterIdLst>
  <p:sldIdLst>
    <p:sldId xmlns:r="http://schemas.openxmlformats.org/officeDocument/2006/relationships" id="256" r:id="R50703180533a455d"/>
    <p:sldId xmlns:r="http://schemas.openxmlformats.org/officeDocument/2006/relationships" id="257" r:id="Rb09e0649c0c14693"/>
    <p:sldId xmlns:r="http://schemas.openxmlformats.org/officeDocument/2006/relationships" id="258" r:id="Rdc9471b856754cfe"/>
    <p:sldId xmlns:r="http://schemas.openxmlformats.org/officeDocument/2006/relationships" id="259" r:id="R1881ccddff1a440f"/>
    <p:sldId xmlns:r="http://schemas.openxmlformats.org/officeDocument/2006/relationships" id="260" r:id="R029f10fc6b244989"/>
    <p:sldId xmlns:r="http://schemas.openxmlformats.org/officeDocument/2006/relationships" id="261" r:id="R6024e23224ef4b7f"/>
    <p:sldId xmlns:r="http://schemas.openxmlformats.org/officeDocument/2006/relationships" id="262" r:id="R8867c98977f4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7fa1854b04097" /><Relationship Type="http://schemas.openxmlformats.org/officeDocument/2006/relationships/slide" Target="/ppt/slides/slide1.xml" Id="R50703180533a455d" /><Relationship Type="http://schemas.openxmlformats.org/officeDocument/2006/relationships/slide" Target="/ppt/slides/slide2.xml" Id="Rb09e0649c0c14693" /><Relationship Type="http://schemas.openxmlformats.org/officeDocument/2006/relationships/slide" Target="/ppt/slides/slide3.xml" Id="Rdc9471b856754cfe" /><Relationship Type="http://schemas.openxmlformats.org/officeDocument/2006/relationships/slide" Target="/ppt/slides/slide4.xml" Id="R1881ccddff1a440f" /><Relationship Type="http://schemas.openxmlformats.org/officeDocument/2006/relationships/slide" Target="/ppt/slides/slide5.xml" Id="R029f10fc6b244989" /><Relationship Type="http://schemas.openxmlformats.org/officeDocument/2006/relationships/slide" Target="/ppt/slides/slide6.xml" Id="R6024e23224ef4b7f" /><Relationship Type="http://schemas.openxmlformats.org/officeDocument/2006/relationships/slide" Target="/ppt/slides/slide7.xml" Id="R8867c98977f4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f241d8ffb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16bc373db45c7" /><Relationship Type="http://schemas.openxmlformats.org/officeDocument/2006/relationships/theme" Target="/ppt/slideMasters/theme/theme1.xml" Id="Rabad79335b99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716bc373db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3d7a4fd8a4a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a9fd271154c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37f9dfdf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b4da41e7e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c5403243549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872191fca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bf79c396b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FUTURA BM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FUTURA BM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4 979 218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916 212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HOXHA KOSOVARE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929 677 889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BM AS</a:t>
            </a:r>
          </a:p>
        </p:txBody>
      </p:sp>
    </p:spTree>
  </p:cSld>
  <p:clrMapOvr>
    <a:masterClrMapping xmlns:a="http://schemas.openxmlformats.org/drawingml/2006/main"/>
  </p:clrMapOvr>
</p:sld>
</file>