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80e22e8a9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cdaadf770457b"/>
  </p:sldMasterIdLst>
  <p:sldIdLst>
    <p:sldId xmlns:r="http://schemas.openxmlformats.org/officeDocument/2006/relationships" id="256" r:id="R0af08a231f42490b"/>
    <p:sldId xmlns:r="http://schemas.openxmlformats.org/officeDocument/2006/relationships" id="257" r:id="Rd4988f1813b64221"/>
    <p:sldId xmlns:r="http://schemas.openxmlformats.org/officeDocument/2006/relationships" id="258" r:id="Rcca1a5f75c31422d"/>
    <p:sldId xmlns:r="http://schemas.openxmlformats.org/officeDocument/2006/relationships" id="259" r:id="Rf27134b382274eda"/>
    <p:sldId xmlns:r="http://schemas.openxmlformats.org/officeDocument/2006/relationships" id="260" r:id="R74a4e7d72b5e4c9d"/>
    <p:sldId xmlns:r="http://schemas.openxmlformats.org/officeDocument/2006/relationships" id="261" r:id="R1b25e7aa623d4539"/>
    <p:sldId xmlns:r="http://schemas.openxmlformats.org/officeDocument/2006/relationships" id="262" r:id="Rdbfc50dae121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cdaadf770457b" /><Relationship Type="http://schemas.openxmlformats.org/officeDocument/2006/relationships/slide" Target="/ppt/slides/slide1.xml" Id="R0af08a231f42490b" /><Relationship Type="http://schemas.openxmlformats.org/officeDocument/2006/relationships/slide" Target="/ppt/slides/slide2.xml" Id="Rd4988f1813b64221" /><Relationship Type="http://schemas.openxmlformats.org/officeDocument/2006/relationships/slide" Target="/ppt/slides/slide3.xml" Id="Rcca1a5f75c31422d" /><Relationship Type="http://schemas.openxmlformats.org/officeDocument/2006/relationships/slide" Target="/ppt/slides/slide4.xml" Id="Rf27134b382274eda" /><Relationship Type="http://schemas.openxmlformats.org/officeDocument/2006/relationships/slide" Target="/ppt/slides/slide5.xml" Id="R74a4e7d72b5e4c9d" /><Relationship Type="http://schemas.openxmlformats.org/officeDocument/2006/relationships/slide" Target="/ppt/slides/slide6.xml" Id="R1b25e7aa623d4539" /><Relationship Type="http://schemas.openxmlformats.org/officeDocument/2006/relationships/slide" Target="/ppt/slides/slide7.xml" Id="Rdbfc50dae121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cc18e02f4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26816ea014c20" /><Relationship Type="http://schemas.openxmlformats.org/officeDocument/2006/relationships/theme" Target="/ppt/slideMasters/theme/theme1.xml" Id="R4ba262e19085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726816ea014c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cca42e1de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7f1fa5c1b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137f8640e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8a1a9cc9642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1f653578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796f24283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105e3be7f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SENNER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SENNER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290 762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Revelheigata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8610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929 675 371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 HOLDING AS</a:t>
            </a:r>
          </a:p>
        </p:txBody>
      </p:sp>
    </p:spTree>
  </p:cSld>
  <p:clrMapOvr>
    <a:masterClrMapping xmlns:a="http://schemas.openxmlformats.org/drawingml/2006/main"/>
  </p:clrMapOvr>
</p:sld>
</file>