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8f1ed7f3147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9a77587db436b"/>
  </p:sldMasterIdLst>
  <p:sldIdLst>
    <p:sldId xmlns:r="http://schemas.openxmlformats.org/officeDocument/2006/relationships" id="256" r:id="Ref5b8ffc6339486a"/>
    <p:sldId xmlns:r="http://schemas.openxmlformats.org/officeDocument/2006/relationships" id="257" r:id="R63f8591f08e143a6"/>
    <p:sldId xmlns:r="http://schemas.openxmlformats.org/officeDocument/2006/relationships" id="258" r:id="R2df48246acf64d5f"/>
    <p:sldId xmlns:r="http://schemas.openxmlformats.org/officeDocument/2006/relationships" id="259" r:id="Rcc8505f259b44b18"/>
    <p:sldId xmlns:r="http://schemas.openxmlformats.org/officeDocument/2006/relationships" id="260" r:id="R7c72f397e59c4935"/>
    <p:sldId xmlns:r="http://schemas.openxmlformats.org/officeDocument/2006/relationships" id="261" r:id="Rd13ec7dbc6d24439"/>
    <p:sldId xmlns:r="http://schemas.openxmlformats.org/officeDocument/2006/relationships" id="262" r:id="R6b5ab7d5dd3440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9a77587db436b" /><Relationship Type="http://schemas.openxmlformats.org/officeDocument/2006/relationships/slide" Target="/ppt/slides/slide1.xml" Id="Ref5b8ffc6339486a" /><Relationship Type="http://schemas.openxmlformats.org/officeDocument/2006/relationships/slide" Target="/ppt/slides/slide2.xml" Id="R63f8591f08e143a6" /><Relationship Type="http://schemas.openxmlformats.org/officeDocument/2006/relationships/slide" Target="/ppt/slides/slide3.xml" Id="R2df48246acf64d5f" /><Relationship Type="http://schemas.openxmlformats.org/officeDocument/2006/relationships/slide" Target="/ppt/slides/slide4.xml" Id="Rcc8505f259b44b18" /><Relationship Type="http://schemas.openxmlformats.org/officeDocument/2006/relationships/slide" Target="/ppt/slides/slide5.xml" Id="R7c72f397e59c4935" /><Relationship Type="http://schemas.openxmlformats.org/officeDocument/2006/relationships/slide" Target="/ppt/slides/slide6.xml" Id="Rd13ec7dbc6d24439" /><Relationship Type="http://schemas.openxmlformats.org/officeDocument/2006/relationships/slide" Target="/ppt/slides/slide7.xml" Id="R6b5ab7d5dd3440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fe3c02a4f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d25e03fcc44bc" /><Relationship Type="http://schemas.openxmlformats.org/officeDocument/2006/relationships/theme" Target="/ppt/slideMasters/theme/theme1.xml" Id="R56752cc340804f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fd25e03fcc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ebb16a89848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36ad62b0e48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5f0731bcc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0b64119a1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985cbb30b49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81e73cc9548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018e0d989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DEVEEN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DEVEEN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DANIEL 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 Landfall øvre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929 668 596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DEVEEN HOLDING AS</a:t>
            </a:r>
          </a:p>
        </p:txBody>
      </p:sp>
    </p:spTree>
  </p:cSld>
  <p:clrMapOvr>
    <a:masterClrMapping xmlns:a="http://schemas.openxmlformats.org/drawingml/2006/main"/>
  </p:clrMapOvr>
</p:sld>
</file>