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ce6be616b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365b00ef44143"/>
  </p:sldMasterIdLst>
  <p:sldIdLst>
    <p:sldId xmlns:r="http://schemas.openxmlformats.org/officeDocument/2006/relationships" id="256" r:id="R8cad826a01714c7b"/>
    <p:sldId xmlns:r="http://schemas.openxmlformats.org/officeDocument/2006/relationships" id="257" r:id="R68b67c2d5c904060"/>
    <p:sldId xmlns:r="http://schemas.openxmlformats.org/officeDocument/2006/relationships" id="258" r:id="R5024d83f3e8e49d0"/>
    <p:sldId xmlns:r="http://schemas.openxmlformats.org/officeDocument/2006/relationships" id="259" r:id="R519e096faa614a44"/>
    <p:sldId xmlns:r="http://schemas.openxmlformats.org/officeDocument/2006/relationships" id="260" r:id="R83e17594051143c0"/>
    <p:sldId xmlns:r="http://schemas.openxmlformats.org/officeDocument/2006/relationships" id="261" r:id="R76cf9f779f42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365b00ef44143" /><Relationship Type="http://schemas.openxmlformats.org/officeDocument/2006/relationships/slide" Target="/ppt/slides/slide1.xml" Id="R8cad826a01714c7b" /><Relationship Type="http://schemas.openxmlformats.org/officeDocument/2006/relationships/slide" Target="/ppt/slides/slide2.xml" Id="R68b67c2d5c904060" /><Relationship Type="http://schemas.openxmlformats.org/officeDocument/2006/relationships/slide" Target="/ppt/slides/slide3.xml" Id="R5024d83f3e8e49d0" /><Relationship Type="http://schemas.openxmlformats.org/officeDocument/2006/relationships/slide" Target="/ppt/slides/slide4.xml" Id="R519e096faa614a44" /><Relationship Type="http://schemas.openxmlformats.org/officeDocument/2006/relationships/slide" Target="/ppt/slides/slide5.xml" Id="R83e17594051143c0" /><Relationship Type="http://schemas.openxmlformats.org/officeDocument/2006/relationships/slide" Target="/ppt/slides/slide6.xml" Id="R76cf9f779f42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5b191d475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341fc9384aa2" /><Relationship Type="http://schemas.openxmlformats.org/officeDocument/2006/relationships/theme" Target="/ppt/slideMasters/theme/theme1.xml" Id="R144cbb17e848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5341fc9384a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fba227fcb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1a962a290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ec785b8f7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406b8f3a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bb9fce4647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edd4d45dd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MNA HOLDING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NERGAARD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Markus N. Andersen, Smedstuvegen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929 660 978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 HOLDING AS</a:t>
            </a:r>
          </a:p>
        </p:txBody>
      </p:sp>
    </p:spTree>
  </p:cSld>
  <p:clrMapOvr>
    <a:masterClrMapping xmlns:a="http://schemas.openxmlformats.org/drawingml/2006/main"/>
  </p:clrMapOvr>
</p:sld>
</file>