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bc8ff16d243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fac95dba3414e"/>
  </p:sldMasterIdLst>
  <p:sldIdLst>
    <p:sldId xmlns:r="http://schemas.openxmlformats.org/officeDocument/2006/relationships" id="256" r:id="Rfee5aad6cd53456f"/>
    <p:sldId xmlns:r="http://schemas.openxmlformats.org/officeDocument/2006/relationships" id="257" r:id="Rf304b6a367504175"/>
    <p:sldId xmlns:r="http://schemas.openxmlformats.org/officeDocument/2006/relationships" id="258" r:id="R426a795193bc4dbb"/>
    <p:sldId xmlns:r="http://schemas.openxmlformats.org/officeDocument/2006/relationships" id="259" r:id="Rc7d7ad58b2d34e5e"/>
    <p:sldId xmlns:r="http://schemas.openxmlformats.org/officeDocument/2006/relationships" id="260" r:id="R3138182a74bd41fd"/>
    <p:sldId xmlns:r="http://schemas.openxmlformats.org/officeDocument/2006/relationships" id="261" r:id="Rb11a0fddebe84e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fac95dba3414e" /><Relationship Type="http://schemas.openxmlformats.org/officeDocument/2006/relationships/slide" Target="/ppt/slides/slide1.xml" Id="Rfee5aad6cd53456f" /><Relationship Type="http://schemas.openxmlformats.org/officeDocument/2006/relationships/slide" Target="/ppt/slides/slide2.xml" Id="Rf304b6a367504175" /><Relationship Type="http://schemas.openxmlformats.org/officeDocument/2006/relationships/slide" Target="/ppt/slides/slide3.xml" Id="R426a795193bc4dbb" /><Relationship Type="http://schemas.openxmlformats.org/officeDocument/2006/relationships/slide" Target="/ppt/slides/slide4.xml" Id="Rc7d7ad58b2d34e5e" /><Relationship Type="http://schemas.openxmlformats.org/officeDocument/2006/relationships/slide" Target="/ppt/slides/slide5.xml" Id="R3138182a74bd41fd" /><Relationship Type="http://schemas.openxmlformats.org/officeDocument/2006/relationships/slide" Target="/ppt/slides/slide6.xml" Id="Rb11a0fddebe84e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00717d32f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de0c676f84d90" /><Relationship Type="http://schemas.openxmlformats.org/officeDocument/2006/relationships/theme" Target="/ppt/slideMasters/theme/theme1.xml" Id="R0644bdeefb634e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de0c676f8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873112bf949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0cbff10554a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3919c21ac44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0d8f19e67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52c3a0855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027cc32b04b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EHTROD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EHTROD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EHTROD HOLDING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EHTROD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EHTROD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EHTROD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29 116 627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29 132 285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EHTROD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Dorthe Lien Huse, Vestbygdvegen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929 659 880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EHTROD HOLDING AS</a:t>
            </a:r>
          </a:p>
        </p:txBody>
      </p:sp>
    </p:spTree>
  </p:cSld>
  <p:clrMapOvr>
    <a:masterClrMapping xmlns:a="http://schemas.openxmlformats.org/drawingml/2006/main"/>
  </p:clrMapOvr>
</p:sld>
</file>