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c49de9a3a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54272d578428c"/>
  </p:sldMasterIdLst>
  <p:sldIdLst>
    <p:sldId xmlns:r="http://schemas.openxmlformats.org/officeDocument/2006/relationships" id="256" r:id="R46e4360d31d447a1"/>
    <p:sldId xmlns:r="http://schemas.openxmlformats.org/officeDocument/2006/relationships" id="257" r:id="R7aa8336868674182"/>
    <p:sldId xmlns:r="http://schemas.openxmlformats.org/officeDocument/2006/relationships" id="258" r:id="Re6996dcadd114d70"/>
    <p:sldId xmlns:r="http://schemas.openxmlformats.org/officeDocument/2006/relationships" id="259" r:id="Rc5f88b79c74a4f2c"/>
    <p:sldId xmlns:r="http://schemas.openxmlformats.org/officeDocument/2006/relationships" id="260" r:id="R73bab1646547406a"/>
    <p:sldId xmlns:r="http://schemas.openxmlformats.org/officeDocument/2006/relationships" id="261" r:id="R36bca385b7f0491b"/>
    <p:sldId xmlns:r="http://schemas.openxmlformats.org/officeDocument/2006/relationships" id="262" r:id="R9ca59c62609749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54272d578428c" /><Relationship Type="http://schemas.openxmlformats.org/officeDocument/2006/relationships/slide" Target="/ppt/slides/slide1.xml" Id="R46e4360d31d447a1" /><Relationship Type="http://schemas.openxmlformats.org/officeDocument/2006/relationships/slide" Target="/ppt/slides/slide2.xml" Id="R7aa8336868674182" /><Relationship Type="http://schemas.openxmlformats.org/officeDocument/2006/relationships/slide" Target="/ppt/slides/slide3.xml" Id="Re6996dcadd114d70" /><Relationship Type="http://schemas.openxmlformats.org/officeDocument/2006/relationships/slide" Target="/ppt/slides/slide4.xml" Id="Rc5f88b79c74a4f2c" /><Relationship Type="http://schemas.openxmlformats.org/officeDocument/2006/relationships/slide" Target="/ppt/slides/slide5.xml" Id="R73bab1646547406a" /><Relationship Type="http://schemas.openxmlformats.org/officeDocument/2006/relationships/slide" Target="/ppt/slides/slide6.xml" Id="R36bca385b7f0491b" /><Relationship Type="http://schemas.openxmlformats.org/officeDocument/2006/relationships/slide" Target="/ppt/slides/slide7.xml" Id="R9ca59c62609749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a077be08e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372b722e4468" /><Relationship Type="http://schemas.openxmlformats.org/officeDocument/2006/relationships/theme" Target="/ppt/slideMasters/theme/theme1.xml" Id="R10790b9f410d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4372b722e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9b46ecc749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e99accc424b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a4c9c5732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20d9f3872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a352814f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c9fa1c424c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24c0777d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PARTNER-INVEST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5 421 987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5 563 860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AAS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NEVJEN EDVARDSEN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HYSTAD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NM HOLDING AS  –  20,5 %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929 655 990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PARTNER-INVEST AS</a:t>
            </a:r>
          </a:p>
        </p:txBody>
      </p:sp>
    </p:spTree>
  </p:cSld>
  <p:clrMapOvr>
    <a:masterClrMapping xmlns:a="http://schemas.openxmlformats.org/drawingml/2006/main"/>
  </p:clrMapOvr>
</p:sld>
</file>