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561a93c2d440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0e3d0961aae46c8"/>
  </p:sldMasterIdLst>
  <p:sldIdLst>
    <p:sldId xmlns:r="http://schemas.openxmlformats.org/officeDocument/2006/relationships" id="256" r:id="R0b4fb2fca4844fc8"/>
    <p:sldId xmlns:r="http://schemas.openxmlformats.org/officeDocument/2006/relationships" id="257" r:id="Rcc8a37d66a5c4b87"/>
    <p:sldId xmlns:r="http://schemas.openxmlformats.org/officeDocument/2006/relationships" id="258" r:id="Ra34e1f5db903412e"/>
    <p:sldId xmlns:r="http://schemas.openxmlformats.org/officeDocument/2006/relationships" id="259" r:id="R11d5d5c55b114e3b"/>
    <p:sldId xmlns:r="http://schemas.openxmlformats.org/officeDocument/2006/relationships" id="260" r:id="R4cc6b897aaed4552"/>
    <p:sldId xmlns:r="http://schemas.openxmlformats.org/officeDocument/2006/relationships" id="261" r:id="Ra73ea2f49af54e8a"/>
    <p:sldId xmlns:r="http://schemas.openxmlformats.org/officeDocument/2006/relationships" id="262" r:id="R841a620a9691441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e3d0961aae46c8" /><Relationship Type="http://schemas.openxmlformats.org/officeDocument/2006/relationships/slide" Target="/ppt/slides/slide1.xml" Id="R0b4fb2fca4844fc8" /><Relationship Type="http://schemas.openxmlformats.org/officeDocument/2006/relationships/slide" Target="/ppt/slides/slide2.xml" Id="Rcc8a37d66a5c4b87" /><Relationship Type="http://schemas.openxmlformats.org/officeDocument/2006/relationships/slide" Target="/ppt/slides/slide3.xml" Id="Ra34e1f5db903412e" /><Relationship Type="http://schemas.openxmlformats.org/officeDocument/2006/relationships/slide" Target="/ppt/slides/slide4.xml" Id="R11d5d5c55b114e3b" /><Relationship Type="http://schemas.openxmlformats.org/officeDocument/2006/relationships/slide" Target="/ppt/slides/slide5.xml" Id="R4cc6b897aaed4552" /><Relationship Type="http://schemas.openxmlformats.org/officeDocument/2006/relationships/slide" Target="/ppt/slides/slide6.xml" Id="Ra73ea2f49af54e8a" /><Relationship Type="http://schemas.openxmlformats.org/officeDocument/2006/relationships/slide" Target="/ppt/slides/slide7.xml" Id="R841a620a9691441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77413fdea849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5bd6f3c5c34801" /><Relationship Type="http://schemas.openxmlformats.org/officeDocument/2006/relationships/theme" Target="/ppt/slideMasters/theme/theme1.xml" Id="R4fe68e5f05f243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5bd6f3c5c348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ff5ea7e0b44b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e9546624154c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307ebeb27a4b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9e8c402f1f4f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3f4af4172c42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e9002c0f894c3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0d623bf81a4c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GPR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GPR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GPR INVEST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GPR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GPR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GPR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−39 031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2 489 670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15 241 235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15 262 778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GPR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ROSENLUND GEIR PETTER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BÄRWALD HANNAH ROSENLUND  –  24,5 %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ROSENLUND HELENA TUSVIK  –  24,5 %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GPR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Bekkeveien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3236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929 655 508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GPR INVEST AS</a:t>
            </a:r>
          </a:p>
        </p:txBody>
      </p:sp>
    </p:spTree>
  </p:cSld>
  <p:clrMapOvr>
    <a:masterClrMapping xmlns:a="http://schemas.openxmlformats.org/drawingml/2006/main"/>
  </p:clrMapOvr>
</p:sld>
</file>