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a7ddce42b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7af7cc8a7444b2"/>
  </p:sldMasterIdLst>
  <p:sldIdLst>
    <p:sldId xmlns:r="http://schemas.openxmlformats.org/officeDocument/2006/relationships" id="256" r:id="R210fa77ad92548ac"/>
    <p:sldId xmlns:r="http://schemas.openxmlformats.org/officeDocument/2006/relationships" id="257" r:id="Raaa3a46e191043e4"/>
    <p:sldId xmlns:r="http://schemas.openxmlformats.org/officeDocument/2006/relationships" id="258" r:id="Rd0cb9b5ff6a54063"/>
    <p:sldId xmlns:r="http://schemas.openxmlformats.org/officeDocument/2006/relationships" id="259" r:id="R5e2d7ec5a72d4ead"/>
    <p:sldId xmlns:r="http://schemas.openxmlformats.org/officeDocument/2006/relationships" id="260" r:id="Rf0a7013484b64965"/>
    <p:sldId xmlns:r="http://schemas.openxmlformats.org/officeDocument/2006/relationships" id="261" r:id="R7917ed30508848ee"/>
    <p:sldId xmlns:r="http://schemas.openxmlformats.org/officeDocument/2006/relationships" id="262" r:id="R0e853d63970e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af7cc8a7444b2" /><Relationship Type="http://schemas.openxmlformats.org/officeDocument/2006/relationships/slide" Target="/ppt/slides/slide1.xml" Id="R210fa77ad92548ac" /><Relationship Type="http://schemas.openxmlformats.org/officeDocument/2006/relationships/slide" Target="/ppt/slides/slide2.xml" Id="Raaa3a46e191043e4" /><Relationship Type="http://schemas.openxmlformats.org/officeDocument/2006/relationships/slide" Target="/ppt/slides/slide3.xml" Id="Rd0cb9b5ff6a54063" /><Relationship Type="http://schemas.openxmlformats.org/officeDocument/2006/relationships/slide" Target="/ppt/slides/slide4.xml" Id="R5e2d7ec5a72d4ead" /><Relationship Type="http://schemas.openxmlformats.org/officeDocument/2006/relationships/slide" Target="/ppt/slides/slide5.xml" Id="Rf0a7013484b64965" /><Relationship Type="http://schemas.openxmlformats.org/officeDocument/2006/relationships/slide" Target="/ppt/slides/slide6.xml" Id="R7917ed30508848ee" /><Relationship Type="http://schemas.openxmlformats.org/officeDocument/2006/relationships/slide" Target="/ppt/slides/slide7.xml" Id="R0e853d63970e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70c34366e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866c9fbe44a21" /><Relationship Type="http://schemas.openxmlformats.org/officeDocument/2006/relationships/theme" Target="/ppt/slideMasters/theme/theme1.xml" Id="Rf64959f283284d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d866c9fbe4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b5ef3f4d1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f46e72ae449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16445d641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59447777e42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f4d5e2101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1333cb32a4e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259c932c846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 MELBYE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 MELBYE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 MELBYE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 MELBYE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 MELBYE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 MELBYE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82 786 248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4 042 957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3 997 336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22 366 157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42 646 406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 MELBYE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 MELBYE ARKITEKTER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JOACHIM MIDJO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FELBERG ALF REIDAR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HAAVALDSEN MIKKEL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 TRINE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TRYGVE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 MELBYE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Hausmanns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firmapost@hmark.no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929 655 478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 MELBYE ARKITEKTER AS</a:t>
            </a:r>
          </a:p>
        </p:txBody>
      </p:sp>
    </p:spTree>
  </p:cSld>
  <p:clrMapOvr>
    <a:masterClrMapping xmlns:a="http://schemas.openxmlformats.org/drawingml/2006/main"/>
  </p:clrMapOvr>
</p:sld>
</file>