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1691f5808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65e36d24e420d"/>
  </p:sldMasterIdLst>
  <p:sldIdLst>
    <p:sldId xmlns:r="http://schemas.openxmlformats.org/officeDocument/2006/relationships" id="256" r:id="R2662def5fd984861"/>
    <p:sldId xmlns:r="http://schemas.openxmlformats.org/officeDocument/2006/relationships" id="257" r:id="Rf18493c888c44d70"/>
    <p:sldId xmlns:r="http://schemas.openxmlformats.org/officeDocument/2006/relationships" id="258" r:id="Rf3de24720dc64ba3"/>
    <p:sldId xmlns:r="http://schemas.openxmlformats.org/officeDocument/2006/relationships" id="259" r:id="Re04dc0d9f96b4686"/>
    <p:sldId xmlns:r="http://schemas.openxmlformats.org/officeDocument/2006/relationships" id="260" r:id="Rb33fcc317c4b4ad3"/>
    <p:sldId xmlns:r="http://schemas.openxmlformats.org/officeDocument/2006/relationships" id="261" r:id="R852db9b41bb94146"/>
    <p:sldId xmlns:r="http://schemas.openxmlformats.org/officeDocument/2006/relationships" id="262" r:id="Rf128c2089d0947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65e36d24e420d" /><Relationship Type="http://schemas.openxmlformats.org/officeDocument/2006/relationships/slide" Target="/ppt/slides/slide1.xml" Id="R2662def5fd984861" /><Relationship Type="http://schemas.openxmlformats.org/officeDocument/2006/relationships/slide" Target="/ppt/slides/slide2.xml" Id="Rf18493c888c44d70" /><Relationship Type="http://schemas.openxmlformats.org/officeDocument/2006/relationships/slide" Target="/ppt/slides/slide3.xml" Id="Rf3de24720dc64ba3" /><Relationship Type="http://schemas.openxmlformats.org/officeDocument/2006/relationships/slide" Target="/ppt/slides/slide4.xml" Id="Re04dc0d9f96b4686" /><Relationship Type="http://schemas.openxmlformats.org/officeDocument/2006/relationships/slide" Target="/ppt/slides/slide5.xml" Id="Rb33fcc317c4b4ad3" /><Relationship Type="http://schemas.openxmlformats.org/officeDocument/2006/relationships/slide" Target="/ppt/slides/slide6.xml" Id="R852db9b41bb94146" /><Relationship Type="http://schemas.openxmlformats.org/officeDocument/2006/relationships/slide" Target="/ppt/slides/slide7.xml" Id="Rf128c2089d0947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c21cbb7e443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9f9dbb9cf47ac" /><Relationship Type="http://schemas.openxmlformats.org/officeDocument/2006/relationships/theme" Target="/ppt/slideMasters/theme/theme1.xml" Id="R15d03743e72542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9f9dbb9cf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22c77db93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30e02ae1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444e9b541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dc049ffd8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4360b2e0646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45f824ac2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dc4e85924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Pottemakervegen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anniken@dinsykepleiervikar.no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dinsykepleiervikar.no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929 646 355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STAFFIO AS</a:t>
            </a:r>
          </a:p>
        </p:txBody>
      </p:sp>
    </p:spTree>
  </p:cSld>
  <p:clrMapOvr>
    <a:masterClrMapping xmlns:a="http://schemas.openxmlformats.org/drawingml/2006/main"/>
  </p:clrMapOvr>
</p:sld>
</file>