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b6c2058ebe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78876b0964314"/>
  </p:sldMasterIdLst>
  <p:sldIdLst>
    <p:sldId xmlns:r="http://schemas.openxmlformats.org/officeDocument/2006/relationships" id="256" r:id="Rbaff767baa894cef"/>
    <p:sldId xmlns:r="http://schemas.openxmlformats.org/officeDocument/2006/relationships" id="257" r:id="R1a6b3f4108d64a6b"/>
    <p:sldId xmlns:r="http://schemas.openxmlformats.org/officeDocument/2006/relationships" id="258" r:id="R4bc5a88f260f411f"/>
    <p:sldId xmlns:r="http://schemas.openxmlformats.org/officeDocument/2006/relationships" id="259" r:id="R10117066b0494c6d"/>
    <p:sldId xmlns:r="http://schemas.openxmlformats.org/officeDocument/2006/relationships" id="260" r:id="Rc9b306f6f39043e5"/>
    <p:sldId xmlns:r="http://schemas.openxmlformats.org/officeDocument/2006/relationships" id="261" r:id="R6206b7119c9f4619"/>
    <p:sldId xmlns:r="http://schemas.openxmlformats.org/officeDocument/2006/relationships" id="262" r:id="Rd3f254149e84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78876b0964314" /><Relationship Type="http://schemas.openxmlformats.org/officeDocument/2006/relationships/slide" Target="/ppt/slides/slide1.xml" Id="Rbaff767baa894cef" /><Relationship Type="http://schemas.openxmlformats.org/officeDocument/2006/relationships/slide" Target="/ppt/slides/slide2.xml" Id="R1a6b3f4108d64a6b" /><Relationship Type="http://schemas.openxmlformats.org/officeDocument/2006/relationships/slide" Target="/ppt/slides/slide3.xml" Id="R4bc5a88f260f411f" /><Relationship Type="http://schemas.openxmlformats.org/officeDocument/2006/relationships/slide" Target="/ppt/slides/slide4.xml" Id="R10117066b0494c6d" /><Relationship Type="http://schemas.openxmlformats.org/officeDocument/2006/relationships/slide" Target="/ppt/slides/slide5.xml" Id="Rc9b306f6f39043e5" /><Relationship Type="http://schemas.openxmlformats.org/officeDocument/2006/relationships/slide" Target="/ppt/slides/slide6.xml" Id="R6206b7119c9f4619" /><Relationship Type="http://schemas.openxmlformats.org/officeDocument/2006/relationships/slide" Target="/ppt/slides/slide7.xml" Id="Rd3f254149e84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7025f3de54f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6dbfd7d3b4972" /><Relationship Type="http://schemas.openxmlformats.org/officeDocument/2006/relationships/theme" Target="/ppt/slideMasters/theme/theme1.xml" Id="R66039e55f955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6dbfd7d3b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e4955576c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d50ff333f4b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82d057faa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c50627768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b6ee0ee2f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322cf002d40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0dfe2ae1a42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GRØNNE FORMER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GRØNNE FORMER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 FORMER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GRØNNE FORMER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GRØNNE FORMER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GRØNNE FORMER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1 786 346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273 555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791 849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GRØNNE FORMER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JOBSELECT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GRØNNE FORMER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GRØNNE FORMER AS</a:t>
            </a:r>
          </a:p>
        </p:txBody>
      </p:sp>
    </p:spTree>
  </p:cSld>
  <p:clrMapOvr>
    <a:masterClrMapping xmlns:a="http://schemas.openxmlformats.org/drawingml/2006/main"/>
  </p:clrMapOvr>
</p:sld>
</file>